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57" r:id="rId4"/>
    <p:sldId id="260" r:id="rId5"/>
    <p:sldId id="258" r:id="rId6"/>
    <p:sldId id="262" r:id="rId7"/>
    <p:sldId id="263" r:id="rId8"/>
    <p:sldId id="283" r:id="rId9"/>
    <p:sldId id="264" r:id="rId10"/>
    <p:sldId id="284" r:id="rId11"/>
    <p:sldId id="278" r:id="rId12"/>
    <p:sldId id="280" r:id="rId13"/>
    <p:sldId id="272" r:id="rId14"/>
    <p:sldId id="274" r:id="rId15"/>
    <p:sldId id="273" r:id="rId16"/>
    <p:sldId id="267" r:id="rId17"/>
    <p:sldId id="271" r:id="rId18"/>
    <p:sldId id="281" r:id="rId19"/>
    <p:sldId id="282" r:id="rId20"/>
    <p:sldId id="268" r:id="rId21"/>
    <p:sldId id="269" r:id="rId22"/>
    <p:sldId id="275" r:id="rId23"/>
    <p:sldId id="276" r:id="rId24"/>
    <p:sldId id="277" r:id="rId25"/>
    <p:sldId id="266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9A2"/>
    <a:srgbClr val="55A44E"/>
    <a:srgbClr val="000000"/>
    <a:srgbClr val="333333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6374" autoAdjust="0"/>
  </p:normalViewPr>
  <p:slideViewPr>
    <p:cSldViewPr snapToGrid="0">
      <p:cViewPr varScale="1">
        <p:scale>
          <a:sx n="72" d="100"/>
          <a:sy n="72" d="100"/>
        </p:scale>
        <p:origin x="64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6"/>
          <c:order val="0"/>
          <c:tx>
            <c:v>MÁXIMO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Planilha6!$F$3:$F$26</c:f>
              <c:numCache>
                <c:formatCode>0.00</c:formatCode>
                <c:ptCount val="24"/>
                <c:pt idx="0">
                  <c:v>33.164285714285718</c:v>
                </c:pt>
                <c:pt idx="1">
                  <c:v>33.164285714285718</c:v>
                </c:pt>
                <c:pt idx="2">
                  <c:v>33.164285714285718</c:v>
                </c:pt>
                <c:pt idx="3">
                  <c:v>33.164285714285718</c:v>
                </c:pt>
                <c:pt idx="4">
                  <c:v>33.164285714285718</c:v>
                </c:pt>
                <c:pt idx="5">
                  <c:v>33.164285714285718</c:v>
                </c:pt>
                <c:pt idx="6">
                  <c:v>33.164285714285718</c:v>
                </c:pt>
                <c:pt idx="7">
                  <c:v>33.164285714285718</c:v>
                </c:pt>
                <c:pt idx="8">
                  <c:v>33.164285714285718</c:v>
                </c:pt>
                <c:pt idx="9">
                  <c:v>33.164285714285718</c:v>
                </c:pt>
                <c:pt idx="10">
                  <c:v>33.164285714285718</c:v>
                </c:pt>
                <c:pt idx="11">
                  <c:v>33.164285714285718</c:v>
                </c:pt>
                <c:pt idx="12">
                  <c:v>33.164285714285718</c:v>
                </c:pt>
                <c:pt idx="13">
                  <c:v>33.164285714285718</c:v>
                </c:pt>
                <c:pt idx="14">
                  <c:v>33.164285714285718</c:v>
                </c:pt>
                <c:pt idx="15">
                  <c:v>33.164285714285718</c:v>
                </c:pt>
                <c:pt idx="16">
                  <c:v>33.164285714285718</c:v>
                </c:pt>
                <c:pt idx="17">
                  <c:v>33.164285714285718</c:v>
                </c:pt>
                <c:pt idx="18">
                  <c:v>33.164285714285718</c:v>
                </c:pt>
                <c:pt idx="19">
                  <c:v>33.164285714285718</c:v>
                </c:pt>
                <c:pt idx="20">
                  <c:v>33.164285714285718</c:v>
                </c:pt>
                <c:pt idx="21">
                  <c:v>33.164285714285718</c:v>
                </c:pt>
                <c:pt idx="22">
                  <c:v>33.164285714285718</c:v>
                </c:pt>
                <c:pt idx="23">
                  <c:v>33.164285714285718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86-4D7B-845F-2D9CD95BE060}"/>
            </c:ext>
          </c:extLst>
        </c:ser>
        <c:ser>
          <c:idx val="5"/>
          <c:order val="1"/>
          <c:tx>
            <c:v>3º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Planilha6!$E$3:$E$26</c:f>
              <c:numCache>
                <c:formatCode>0.00</c:formatCode>
                <c:ptCount val="24"/>
                <c:pt idx="0">
                  <c:v>31.375</c:v>
                </c:pt>
                <c:pt idx="1">
                  <c:v>31.375</c:v>
                </c:pt>
                <c:pt idx="2">
                  <c:v>31.375</c:v>
                </c:pt>
                <c:pt idx="3">
                  <c:v>31.375</c:v>
                </c:pt>
                <c:pt idx="4">
                  <c:v>31.375</c:v>
                </c:pt>
                <c:pt idx="5">
                  <c:v>31.375</c:v>
                </c:pt>
                <c:pt idx="6">
                  <c:v>31.375</c:v>
                </c:pt>
                <c:pt idx="7">
                  <c:v>31.375</c:v>
                </c:pt>
                <c:pt idx="8">
                  <c:v>31.375</c:v>
                </c:pt>
                <c:pt idx="9">
                  <c:v>31.375</c:v>
                </c:pt>
                <c:pt idx="10">
                  <c:v>31.375</c:v>
                </c:pt>
                <c:pt idx="11">
                  <c:v>31.375</c:v>
                </c:pt>
                <c:pt idx="12">
                  <c:v>31.375</c:v>
                </c:pt>
                <c:pt idx="13">
                  <c:v>31.375</c:v>
                </c:pt>
                <c:pt idx="14">
                  <c:v>31.375</c:v>
                </c:pt>
                <c:pt idx="15">
                  <c:v>31.375</c:v>
                </c:pt>
                <c:pt idx="16">
                  <c:v>31.375</c:v>
                </c:pt>
                <c:pt idx="17">
                  <c:v>31.375</c:v>
                </c:pt>
                <c:pt idx="18">
                  <c:v>31.375</c:v>
                </c:pt>
                <c:pt idx="19">
                  <c:v>31.375</c:v>
                </c:pt>
                <c:pt idx="20">
                  <c:v>31.375</c:v>
                </c:pt>
                <c:pt idx="21">
                  <c:v>31.375</c:v>
                </c:pt>
                <c:pt idx="22">
                  <c:v>31.375</c:v>
                </c:pt>
                <c:pt idx="23">
                  <c:v>31.375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86-4D7B-845F-2D9CD95BE060}"/>
            </c:ext>
          </c:extLst>
        </c:ser>
        <c:ser>
          <c:idx val="4"/>
          <c:order val="2"/>
          <c:tx>
            <c:v>MEDIANA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Planilha6!$D$3:$D$26</c:f>
              <c:numCache>
                <c:formatCode>0.00</c:formatCode>
                <c:ptCount val="24"/>
                <c:pt idx="0">
                  <c:v>26.271428571428572</c:v>
                </c:pt>
                <c:pt idx="1">
                  <c:v>26.271428571428572</c:v>
                </c:pt>
                <c:pt idx="2">
                  <c:v>26.271428571428572</c:v>
                </c:pt>
                <c:pt idx="3">
                  <c:v>26.271428571428572</c:v>
                </c:pt>
                <c:pt idx="4">
                  <c:v>26.271428571428572</c:v>
                </c:pt>
                <c:pt idx="5">
                  <c:v>26.271428571428572</c:v>
                </c:pt>
                <c:pt idx="6">
                  <c:v>26.271428571428572</c:v>
                </c:pt>
                <c:pt idx="7">
                  <c:v>26.271428571428572</c:v>
                </c:pt>
                <c:pt idx="8">
                  <c:v>26.271428571428572</c:v>
                </c:pt>
                <c:pt idx="9">
                  <c:v>26.271428571428572</c:v>
                </c:pt>
                <c:pt idx="10">
                  <c:v>26.271428571428572</c:v>
                </c:pt>
                <c:pt idx="11">
                  <c:v>26.271428571428572</c:v>
                </c:pt>
                <c:pt idx="12">
                  <c:v>26.271428571428572</c:v>
                </c:pt>
                <c:pt idx="13">
                  <c:v>26.271428571428572</c:v>
                </c:pt>
                <c:pt idx="14">
                  <c:v>26.271428571428572</c:v>
                </c:pt>
                <c:pt idx="15">
                  <c:v>26.271428571428572</c:v>
                </c:pt>
                <c:pt idx="16">
                  <c:v>26.271428571428572</c:v>
                </c:pt>
                <c:pt idx="17">
                  <c:v>26.271428571428572</c:v>
                </c:pt>
                <c:pt idx="18">
                  <c:v>26.271428571428572</c:v>
                </c:pt>
                <c:pt idx="19">
                  <c:v>26.271428571428572</c:v>
                </c:pt>
                <c:pt idx="20">
                  <c:v>26.271428571428572</c:v>
                </c:pt>
                <c:pt idx="21">
                  <c:v>26.271428571428572</c:v>
                </c:pt>
                <c:pt idx="22">
                  <c:v>26.271428571428572</c:v>
                </c:pt>
                <c:pt idx="23">
                  <c:v>26.271428571428572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86-4D7B-845F-2D9CD95BE060}"/>
            </c:ext>
          </c:extLst>
        </c:ser>
        <c:ser>
          <c:idx val="3"/>
          <c:order val="3"/>
          <c:tx>
            <c:v>MÉDIA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Planilha6!$C$3:$C$26</c:f>
              <c:numCache>
                <c:formatCode>0.00</c:formatCode>
                <c:ptCount val="24"/>
                <c:pt idx="0">
                  <c:v>25.69047619047619</c:v>
                </c:pt>
                <c:pt idx="1">
                  <c:v>25.69047619047619</c:v>
                </c:pt>
                <c:pt idx="2">
                  <c:v>25.69047619047619</c:v>
                </c:pt>
                <c:pt idx="3">
                  <c:v>25.69047619047619</c:v>
                </c:pt>
                <c:pt idx="4">
                  <c:v>25.69047619047619</c:v>
                </c:pt>
                <c:pt idx="5">
                  <c:v>25.69047619047619</c:v>
                </c:pt>
                <c:pt idx="6">
                  <c:v>25.69047619047619</c:v>
                </c:pt>
                <c:pt idx="7">
                  <c:v>25.69047619047619</c:v>
                </c:pt>
                <c:pt idx="8">
                  <c:v>25.69047619047619</c:v>
                </c:pt>
                <c:pt idx="9">
                  <c:v>25.69047619047619</c:v>
                </c:pt>
                <c:pt idx="10">
                  <c:v>25.69047619047619</c:v>
                </c:pt>
                <c:pt idx="11">
                  <c:v>25.69047619047619</c:v>
                </c:pt>
                <c:pt idx="12">
                  <c:v>25.69047619047619</c:v>
                </c:pt>
                <c:pt idx="13">
                  <c:v>25.69047619047619</c:v>
                </c:pt>
                <c:pt idx="14">
                  <c:v>25.69047619047619</c:v>
                </c:pt>
                <c:pt idx="15">
                  <c:v>25.69047619047619</c:v>
                </c:pt>
                <c:pt idx="16">
                  <c:v>25.69047619047619</c:v>
                </c:pt>
                <c:pt idx="17">
                  <c:v>25.69047619047619</c:v>
                </c:pt>
                <c:pt idx="18">
                  <c:v>25.69047619047619</c:v>
                </c:pt>
                <c:pt idx="19">
                  <c:v>25.69047619047619</c:v>
                </c:pt>
                <c:pt idx="20">
                  <c:v>25.69047619047619</c:v>
                </c:pt>
                <c:pt idx="21">
                  <c:v>25.69047619047619</c:v>
                </c:pt>
                <c:pt idx="22">
                  <c:v>25.69047619047619</c:v>
                </c:pt>
                <c:pt idx="23">
                  <c:v>25.69047619047619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D86-4D7B-845F-2D9CD95BE060}"/>
            </c:ext>
          </c:extLst>
        </c:ser>
        <c:ser>
          <c:idx val="2"/>
          <c:order val="4"/>
          <c:tx>
            <c:v>1º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Planilha6!$B$3:$B$26</c:f>
              <c:numCache>
                <c:formatCode>0.00</c:formatCode>
                <c:ptCount val="24"/>
                <c:pt idx="0">
                  <c:v>20.199285714285715</c:v>
                </c:pt>
                <c:pt idx="1">
                  <c:v>20.199285714285715</c:v>
                </c:pt>
                <c:pt idx="2">
                  <c:v>20.199285714285715</c:v>
                </c:pt>
                <c:pt idx="3">
                  <c:v>20.199285714285715</c:v>
                </c:pt>
                <c:pt idx="4">
                  <c:v>20.199285714285715</c:v>
                </c:pt>
                <c:pt idx="5">
                  <c:v>20.199285714285715</c:v>
                </c:pt>
                <c:pt idx="6">
                  <c:v>20.199285714285715</c:v>
                </c:pt>
                <c:pt idx="7">
                  <c:v>20.199285714285715</c:v>
                </c:pt>
                <c:pt idx="8">
                  <c:v>20.199285714285715</c:v>
                </c:pt>
                <c:pt idx="9">
                  <c:v>20.199285714285715</c:v>
                </c:pt>
                <c:pt idx="10">
                  <c:v>20.199285714285715</c:v>
                </c:pt>
                <c:pt idx="11">
                  <c:v>20.199285714285715</c:v>
                </c:pt>
                <c:pt idx="12">
                  <c:v>20.199285714285715</c:v>
                </c:pt>
                <c:pt idx="13">
                  <c:v>20.199285714285715</c:v>
                </c:pt>
                <c:pt idx="14">
                  <c:v>20.199285714285715</c:v>
                </c:pt>
                <c:pt idx="15">
                  <c:v>20.199285714285715</c:v>
                </c:pt>
                <c:pt idx="16">
                  <c:v>20.199285714285715</c:v>
                </c:pt>
                <c:pt idx="17">
                  <c:v>20.199285714285715</c:v>
                </c:pt>
                <c:pt idx="18">
                  <c:v>20.199285714285715</c:v>
                </c:pt>
                <c:pt idx="19">
                  <c:v>20.199285714285715</c:v>
                </c:pt>
                <c:pt idx="20">
                  <c:v>20.199285714285715</c:v>
                </c:pt>
                <c:pt idx="21">
                  <c:v>20.199285714285715</c:v>
                </c:pt>
                <c:pt idx="22">
                  <c:v>20.199285714285715</c:v>
                </c:pt>
                <c:pt idx="23">
                  <c:v>20.199285714285715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D86-4D7B-845F-2D9CD95BE060}"/>
            </c:ext>
          </c:extLst>
        </c:ser>
        <c:ser>
          <c:idx val="1"/>
          <c:order val="5"/>
          <c:tx>
            <c:v>MÍNIMO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Planilha6!$A$3:$A$26</c:f>
              <c:numCache>
                <c:formatCode>0.00</c:formatCode>
                <c:ptCount val="24"/>
                <c:pt idx="0">
                  <c:v>19.00714285714286</c:v>
                </c:pt>
                <c:pt idx="1">
                  <c:v>19.00714285714286</c:v>
                </c:pt>
                <c:pt idx="2">
                  <c:v>19.00714285714286</c:v>
                </c:pt>
                <c:pt idx="3">
                  <c:v>19.00714285714286</c:v>
                </c:pt>
                <c:pt idx="4">
                  <c:v>19.00714285714286</c:v>
                </c:pt>
                <c:pt idx="5">
                  <c:v>19.00714285714286</c:v>
                </c:pt>
                <c:pt idx="6">
                  <c:v>19.00714285714286</c:v>
                </c:pt>
                <c:pt idx="7">
                  <c:v>19.00714285714286</c:v>
                </c:pt>
                <c:pt idx="8">
                  <c:v>19.00714285714286</c:v>
                </c:pt>
                <c:pt idx="9">
                  <c:v>19.00714285714286</c:v>
                </c:pt>
                <c:pt idx="10">
                  <c:v>19.00714285714286</c:v>
                </c:pt>
                <c:pt idx="11">
                  <c:v>19.00714285714286</c:v>
                </c:pt>
                <c:pt idx="12">
                  <c:v>19.00714285714286</c:v>
                </c:pt>
                <c:pt idx="13">
                  <c:v>19.00714285714286</c:v>
                </c:pt>
                <c:pt idx="14">
                  <c:v>19.00714285714286</c:v>
                </c:pt>
                <c:pt idx="15">
                  <c:v>19.00714285714286</c:v>
                </c:pt>
                <c:pt idx="16">
                  <c:v>19.00714285714286</c:v>
                </c:pt>
                <c:pt idx="17">
                  <c:v>19.00714285714286</c:v>
                </c:pt>
                <c:pt idx="18">
                  <c:v>19.00714285714286</c:v>
                </c:pt>
                <c:pt idx="19">
                  <c:v>19.00714285714286</c:v>
                </c:pt>
                <c:pt idx="20">
                  <c:v>19.00714285714286</c:v>
                </c:pt>
                <c:pt idx="21">
                  <c:v>19.00714285714286</c:v>
                </c:pt>
                <c:pt idx="22">
                  <c:v>19.00714285714286</c:v>
                </c:pt>
                <c:pt idx="23">
                  <c:v>19.00714285714286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D86-4D7B-845F-2D9CD95BE060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'Temperatura - Semanal | Janeiro'!$C$5:$C$28</c:f>
              <c:numCache>
                <c:formatCode>0</c:formatCode>
                <c:ptCount val="24"/>
                <c:pt idx="0">
                  <c:v>19.164285714285715</c:v>
                </c:pt>
                <c:pt idx="1">
                  <c:v>19.198571428571427</c:v>
                </c:pt>
                <c:pt idx="2">
                  <c:v>19.00714285714286</c:v>
                </c:pt>
                <c:pt idx="3">
                  <c:v>19.807142857142857</c:v>
                </c:pt>
                <c:pt idx="4">
                  <c:v>19.807142857142857</c:v>
                </c:pt>
                <c:pt idx="5">
                  <c:v>20.024285714285714</c:v>
                </c:pt>
                <c:pt idx="6">
                  <c:v>20.724285714285713</c:v>
                </c:pt>
                <c:pt idx="7">
                  <c:v>21.05</c:v>
                </c:pt>
                <c:pt idx="8">
                  <c:v>28.407142857142851</c:v>
                </c:pt>
                <c:pt idx="9">
                  <c:v>28.152857142857151</c:v>
                </c:pt>
                <c:pt idx="10">
                  <c:v>27.964285714285715</c:v>
                </c:pt>
                <c:pt idx="11">
                  <c:v>31.49285714285714</c:v>
                </c:pt>
                <c:pt idx="12">
                  <c:v>31.607142857142858</c:v>
                </c:pt>
                <c:pt idx="13">
                  <c:v>31.635714285714283</c:v>
                </c:pt>
                <c:pt idx="14">
                  <c:v>32.43571428571429</c:v>
                </c:pt>
                <c:pt idx="15">
                  <c:v>33.164285714285718</c:v>
                </c:pt>
                <c:pt idx="16">
                  <c:v>31.564285714285713</c:v>
                </c:pt>
                <c:pt idx="17">
                  <c:v>31.021428571428572</c:v>
                </c:pt>
                <c:pt idx="18">
                  <c:v>29.00714285714286</c:v>
                </c:pt>
                <c:pt idx="19">
                  <c:v>27.164285714285715</c:v>
                </c:pt>
                <c:pt idx="20">
                  <c:v>25.37857142857143</c:v>
                </c:pt>
                <c:pt idx="21">
                  <c:v>23.578571428571429</c:v>
                </c:pt>
                <c:pt idx="22">
                  <c:v>23.535714285714285</c:v>
                </c:pt>
                <c:pt idx="23">
                  <c:v>21.678571428571427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D86-4D7B-845F-2D9CD95BE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3567496"/>
        <c:axId val="313606704"/>
      </c:lineChart>
      <c:catAx>
        <c:axId val="3135674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3606704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13606704"/>
        <c:scaling>
          <c:orientation val="minMax"/>
          <c:max val="35"/>
          <c:min val="1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 (ºC)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3567496"/>
        <c:crosses val="autoZero"/>
        <c:crossBetween val="between"/>
        <c:majorUnit val="2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MÁXIMO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Planilha6!$F$29:$F$52</c:f>
              <c:numCache>
                <c:formatCode>0.00</c:formatCode>
                <c:ptCount val="24"/>
                <c:pt idx="0">
                  <c:v>64.428571428571431</c:v>
                </c:pt>
                <c:pt idx="1">
                  <c:v>64.428571428571431</c:v>
                </c:pt>
                <c:pt idx="2">
                  <c:v>64.428571428571431</c:v>
                </c:pt>
                <c:pt idx="3">
                  <c:v>64.428571428571431</c:v>
                </c:pt>
                <c:pt idx="4">
                  <c:v>64.428571428571431</c:v>
                </c:pt>
                <c:pt idx="5">
                  <c:v>64.428571428571431</c:v>
                </c:pt>
                <c:pt idx="6">
                  <c:v>64.428571428571431</c:v>
                </c:pt>
                <c:pt idx="7">
                  <c:v>64.428571428571431</c:v>
                </c:pt>
                <c:pt idx="8">
                  <c:v>64.428571428571431</c:v>
                </c:pt>
                <c:pt idx="9">
                  <c:v>64.428571428571431</c:v>
                </c:pt>
                <c:pt idx="10">
                  <c:v>64.428571428571431</c:v>
                </c:pt>
                <c:pt idx="11">
                  <c:v>64.428571428571431</c:v>
                </c:pt>
                <c:pt idx="12">
                  <c:v>64.428571428571431</c:v>
                </c:pt>
                <c:pt idx="13">
                  <c:v>64.428571428571431</c:v>
                </c:pt>
                <c:pt idx="14">
                  <c:v>64.428571428571431</c:v>
                </c:pt>
                <c:pt idx="15">
                  <c:v>64.428571428571431</c:v>
                </c:pt>
                <c:pt idx="16">
                  <c:v>64.428571428571431</c:v>
                </c:pt>
                <c:pt idx="17">
                  <c:v>64.428571428571431</c:v>
                </c:pt>
                <c:pt idx="18">
                  <c:v>64.428571428571431</c:v>
                </c:pt>
                <c:pt idx="19">
                  <c:v>64.428571428571431</c:v>
                </c:pt>
                <c:pt idx="20">
                  <c:v>64.428571428571431</c:v>
                </c:pt>
                <c:pt idx="21">
                  <c:v>64.428571428571431</c:v>
                </c:pt>
                <c:pt idx="22">
                  <c:v>64.428571428571431</c:v>
                </c:pt>
                <c:pt idx="23">
                  <c:v>64.428571428571431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CC-4C46-9D0D-80B837D730DF}"/>
            </c:ext>
          </c:extLst>
        </c:ser>
        <c:ser>
          <c:idx val="2"/>
          <c:order val="1"/>
          <c:tx>
            <c:v>3º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Planilha6!$E$29:$E$52</c:f>
              <c:numCache>
                <c:formatCode>0.00</c:formatCode>
                <c:ptCount val="24"/>
                <c:pt idx="0">
                  <c:v>53</c:v>
                </c:pt>
                <c:pt idx="1">
                  <c:v>53</c:v>
                </c:pt>
                <c:pt idx="2">
                  <c:v>53</c:v>
                </c:pt>
                <c:pt idx="3">
                  <c:v>53</c:v>
                </c:pt>
                <c:pt idx="4">
                  <c:v>53</c:v>
                </c:pt>
                <c:pt idx="5">
                  <c:v>53</c:v>
                </c:pt>
                <c:pt idx="6">
                  <c:v>53</c:v>
                </c:pt>
                <c:pt idx="7">
                  <c:v>53</c:v>
                </c:pt>
                <c:pt idx="8">
                  <c:v>53</c:v>
                </c:pt>
                <c:pt idx="9">
                  <c:v>53</c:v>
                </c:pt>
                <c:pt idx="10">
                  <c:v>53</c:v>
                </c:pt>
                <c:pt idx="11">
                  <c:v>53</c:v>
                </c:pt>
                <c:pt idx="12">
                  <c:v>53</c:v>
                </c:pt>
                <c:pt idx="13">
                  <c:v>53</c:v>
                </c:pt>
                <c:pt idx="14">
                  <c:v>53</c:v>
                </c:pt>
                <c:pt idx="15">
                  <c:v>53</c:v>
                </c:pt>
                <c:pt idx="16">
                  <c:v>53</c:v>
                </c:pt>
                <c:pt idx="17">
                  <c:v>53</c:v>
                </c:pt>
                <c:pt idx="18">
                  <c:v>53</c:v>
                </c:pt>
                <c:pt idx="19">
                  <c:v>53</c:v>
                </c:pt>
                <c:pt idx="20">
                  <c:v>53</c:v>
                </c:pt>
                <c:pt idx="21">
                  <c:v>53</c:v>
                </c:pt>
                <c:pt idx="22">
                  <c:v>53</c:v>
                </c:pt>
                <c:pt idx="23">
                  <c:v>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CC-4C46-9D0D-80B837D730DF}"/>
            </c:ext>
          </c:extLst>
        </c:ser>
        <c:ser>
          <c:idx val="3"/>
          <c:order val="2"/>
          <c:tx>
            <c:v>MEDIANA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Planilha6!$D$29:$D$52</c:f>
              <c:numCache>
                <c:formatCode>0.00</c:formatCode>
                <c:ptCount val="24"/>
                <c:pt idx="0">
                  <c:v>49</c:v>
                </c:pt>
                <c:pt idx="1">
                  <c:v>49</c:v>
                </c:pt>
                <c:pt idx="2">
                  <c:v>49</c:v>
                </c:pt>
                <c:pt idx="3">
                  <c:v>49</c:v>
                </c:pt>
                <c:pt idx="4">
                  <c:v>49</c:v>
                </c:pt>
                <c:pt idx="5">
                  <c:v>49</c:v>
                </c:pt>
                <c:pt idx="6">
                  <c:v>49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49</c:v>
                </c:pt>
                <c:pt idx="13">
                  <c:v>49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49</c:v>
                </c:pt>
                <c:pt idx="19">
                  <c:v>49</c:v>
                </c:pt>
                <c:pt idx="20">
                  <c:v>49</c:v>
                </c:pt>
                <c:pt idx="21">
                  <c:v>49</c:v>
                </c:pt>
                <c:pt idx="22">
                  <c:v>49</c:v>
                </c:pt>
                <c:pt idx="23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CC-4C46-9D0D-80B837D730DF}"/>
            </c:ext>
          </c:extLst>
        </c:ser>
        <c:ser>
          <c:idx val="4"/>
          <c:order val="3"/>
          <c:tx>
            <c:v>MÉDIA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Planilha6!$C$29:$C$52</c:f>
              <c:numCache>
                <c:formatCode>0.00</c:formatCode>
                <c:ptCount val="24"/>
                <c:pt idx="0">
                  <c:v>49.940476190476204</c:v>
                </c:pt>
                <c:pt idx="1">
                  <c:v>49.940476190476204</c:v>
                </c:pt>
                <c:pt idx="2">
                  <c:v>49.940476190476204</c:v>
                </c:pt>
                <c:pt idx="3">
                  <c:v>49.940476190476204</c:v>
                </c:pt>
                <c:pt idx="4">
                  <c:v>49.940476190476204</c:v>
                </c:pt>
                <c:pt idx="5">
                  <c:v>49.940476190476204</c:v>
                </c:pt>
                <c:pt idx="6">
                  <c:v>49.940476190476204</c:v>
                </c:pt>
                <c:pt idx="7">
                  <c:v>49.940476190476204</c:v>
                </c:pt>
                <c:pt idx="8">
                  <c:v>49.940476190476204</c:v>
                </c:pt>
                <c:pt idx="9">
                  <c:v>49.940476190476204</c:v>
                </c:pt>
                <c:pt idx="10">
                  <c:v>49.940476190476204</c:v>
                </c:pt>
                <c:pt idx="11">
                  <c:v>49.940476190476204</c:v>
                </c:pt>
                <c:pt idx="12">
                  <c:v>49.940476190476204</c:v>
                </c:pt>
                <c:pt idx="13">
                  <c:v>49.940476190476204</c:v>
                </c:pt>
                <c:pt idx="14">
                  <c:v>49.940476190476204</c:v>
                </c:pt>
                <c:pt idx="15">
                  <c:v>49.940476190476204</c:v>
                </c:pt>
                <c:pt idx="16">
                  <c:v>49.940476190476204</c:v>
                </c:pt>
                <c:pt idx="17">
                  <c:v>49.940476190476204</c:v>
                </c:pt>
                <c:pt idx="18">
                  <c:v>49.940476190476204</c:v>
                </c:pt>
                <c:pt idx="19">
                  <c:v>49.940476190476204</c:v>
                </c:pt>
                <c:pt idx="20">
                  <c:v>49.940476190476204</c:v>
                </c:pt>
                <c:pt idx="21">
                  <c:v>49.940476190476204</c:v>
                </c:pt>
                <c:pt idx="22">
                  <c:v>49.940476190476204</c:v>
                </c:pt>
                <c:pt idx="23">
                  <c:v>49.940476190476204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CC-4C46-9D0D-80B837D730DF}"/>
            </c:ext>
          </c:extLst>
        </c:ser>
        <c:ser>
          <c:idx val="5"/>
          <c:order val="4"/>
          <c:tx>
            <c:v>1º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Planilha6!$B$29:$B$52</c:f>
              <c:numCache>
                <c:formatCode>0.00</c:formatCode>
                <c:ptCount val="24"/>
                <c:pt idx="0">
                  <c:v>46.142857142857139</c:v>
                </c:pt>
                <c:pt idx="1">
                  <c:v>46.142857142857139</c:v>
                </c:pt>
                <c:pt idx="2">
                  <c:v>46.142857142857139</c:v>
                </c:pt>
                <c:pt idx="3">
                  <c:v>46.142857142857139</c:v>
                </c:pt>
                <c:pt idx="4">
                  <c:v>46.142857142857139</c:v>
                </c:pt>
                <c:pt idx="5">
                  <c:v>46.142857142857139</c:v>
                </c:pt>
                <c:pt idx="6">
                  <c:v>46.142857142857139</c:v>
                </c:pt>
                <c:pt idx="7">
                  <c:v>46.142857142857139</c:v>
                </c:pt>
                <c:pt idx="8">
                  <c:v>46.142857142857139</c:v>
                </c:pt>
                <c:pt idx="9">
                  <c:v>46.142857142857139</c:v>
                </c:pt>
                <c:pt idx="10">
                  <c:v>46.142857142857139</c:v>
                </c:pt>
                <c:pt idx="11">
                  <c:v>46.142857142857139</c:v>
                </c:pt>
                <c:pt idx="12">
                  <c:v>46.142857142857139</c:v>
                </c:pt>
                <c:pt idx="13">
                  <c:v>46.142857142857139</c:v>
                </c:pt>
                <c:pt idx="14">
                  <c:v>46.142857142857139</c:v>
                </c:pt>
                <c:pt idx="15">
                  <c:v>46.142857142857139</c:v>
                </c:pt>
                <c:pt idx="16">
                  <c:v>46.142857142857139</c:v>
                </c:pt>
                <c:pt idx="17">
                  <c:v>46.142857142857139</c:v>
                </c:pt>
                <c:pt idx="18">
                  <c:v>46.142857142857139</c:v>
                </c:pt>
                <c:pt idx="19">
                  <c:v>46.142857142857139</c:v>
                </c:pt>
                <c:pt idx="20">
                  <c:v>46.142857142857139</c:v>
                </c:pt>
                <c:pt idx="21">
                  <c:v>46.142857142857139</c:v>
                </c:pt>
                <c:pt idx="22">
                  <c:v>46.142857142857139</c:v>
                </c:pt>
                <c:pt idx="23">
                  <c:v>46.142857142857139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CC-4C46-9D0D-80B837D730DF}"/>
            </c:ext>
          </c:extLst>
        </c:ser>
        <c:ser>
          <c:idx val="6"/>
          <c:order val="5"/>
          <c:tx>
            <c:v>MÍNIMO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Planilha6!$A$29:$A$52</c:f>
              <c:numCache>
                <c:formatCode>0.00</c:formatCode>
                <c:ptCount val="24"/>
                <c:pt idx="0">
                  <c:v>39.571428571428569</c:v>
                </c:pt>
                <c:pt idx="1">
                  <c:v>39.571428571428569</c:v>
                </c:pt>
                <c:pt idx="2">
                  <c:v>39.571428571428569</c:v>
                </c:pt>
                <c:pt idx="3">
                  <c:v>39.571428571428569</c:v>
                </c:pt>
                <c:pt idx="4">
                  <c:v>39.571428571428569</c:v>
                </c:pt>
                <c:pt idx="5">
                  <c:v>39.571428571428569</c:v>
                </c:pt>
                <c:pt idx="6">
                  <c:v>39.571428571428569</c:v>
                </c:pt>
                <c:pt idx="7">
                  <c:v>39.571428571428569</c:v>
                </c:pt>
                <c:pt idx="8">
                  <c:v>39.571428571428569</c:v>
                </c:pt>
                <c:pt idx="9">
                  <c:v>39.571428571428569</c:v>
                </c:pt>
                <c:pt idx="10">
                  <c:v>39.571428571428569</c:v>
                </c:pt>
                <c:pt idx="11">
                  <c:v>39.571428571428569</c:v>
                </c:pt>
                <c:pt idx="12">
                  <c:v>39.571428571428569</c:v>
                </c:pt>
                <c:pt idx="13">
                  <c:v>39.571428571428569</c:v>
                </c:pt>
                <c:pt idx="14">
                  <c:v>39.571428571428569</c:v>
                </c:pt>
                <c:pt idx="15">
                  <c:v>39.571428571428569</c:v>
                </c:pt>
                <c:pt idx="16">
                  <c:v>39.571428571428569</c:v>
                </c:pt>
                <c:pt idx="17">
                  <c:v>39.571428571428569</c:v>
                </c:pt>
                <c:pt idx="18">
                  <c:v>39.571428571428569</c:v>
                </c:pt>
                <c:pt idx="19">
                  <c:v>39.571428571428569</c:v>
                </c:pt>
                <c:pt idx="20">
                  <c:v>39.571428571428569</c:v>
                </c:pt>
                <c:pt idx="21">
                  <c:v>39.571428571428569</c:v>
                </c:pt>
                <c:pt idx="22">
                  <c:v>39.571428571428569</c:v>
                </c:pt>
                <c:pt idx="23">
                  <c:v>39.571428571428569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CC-4C46-9D0D-80B837D730DF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'Umidade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'Umidade - Semanal | Janeiro'!$C$5:$C$28</c:f>
              <c:numCache>
                <c:formatCode>0.00</c:formatCode>
                <c:ptCount val="24"/>
                <c:pt idx="0">
                  <c:v>50</c:v>
                </c:pt>
                <c:pt idx="1">
                  <c:v>49.428571428571431</c:v>
                </c:pt>
                <c:pt idx="2">
                  <c:v>48.142857142857146</c:v>
                </c:pt>
                <c:pt idx="3">
                  <c:v>51</c:v>
                </c:pt>
                <c:pt idx="4">
                  <c:v>46</c:v>
                </c:pt>
                <c:pt idx="5">
                  <c:v>39.571428571428569</c:v>
                </c:pt>
                <c:pt idx="6">
                  <c:v>64.428571428571431</c:v>
                </c:pt>
                <c:pt idx="7">
                  <c:v>56.142857142857146</c:v>
                </c:pt>
                <c:pt idx="8">
                  <c:v>42.142857142857146</c:v>
                </c:pt>
                <c:pt idx="9">
                  <c:v>57.428571428571431</c:v>
                </c:pt>
                <c:pt idx="10">
                  <c:v>50.428571428571431</c:v>
                </c:pt>
                <c:pt idx="11">
                  <c:v>43.571428571428569</c:v>
                </c:pt>
                <c:pt idx="12">
                  <c:v>48.285714285714285</c:v>
                </c:pt>
                <c:pt idx="13">
                  <c:v>53.428571428571431</c:v>
                </c:pt>
                <c:pt idx="14">
                  <c:v>45.285714285714285</c:v>
                </c:pt>
                <c:pt idx="15">
                  <c:v>49.285714285714285</c:v>
                </c:pt>
                <c:pt idx="16">
                  <c:v>51.714285714285715</c:v>
                </c:pt>
                <c:pt idx="17">
                  <c:v>47.857142857142854</c:v>
                </c:pt>
                <c:pt idx="18">
                  <c:v>58.428571428571431</c:v>
                </c:pt>
                <c:pt idx="19">
                  <c:v>48.428571428571431</c:v>
                </c:pt>
                <c:pt idx="20">
                  <c:v>57.285714285714285</c:v>
                </c:pt>
                <c:pt idx="21">
                  <c:v>45</c:v>
                </c:pt>
                <c:pt idx="22">
                  <c:v>46.571428571428569</c:v>
                </c:pt>
                <c:pt idx="23">
                  <c:v>48.714285714285715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FCC-4C46-9D0D-80B837D73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2996744"/>
        <c:axId val="313002624"/>
      </c:lineChart>
      <c:catAx>
        <c:axId val="312996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>
            <c:manualLayout>
              <c:xMode val="edge"/>
              <c:yMode val="edge"/>
              <c:x val="0.50215081280972285"/>
              <c:y val="0.765515510901161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3002624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13002624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Umidade</a:t>
                </a:r>
                <a:r>
                  <a:rPr lang="pt-BR" baseline="0" dirty="0"/>
                  <a:t>  (%)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2996744"/>
        <c:crosses val="autoZero"/>
        <c:crossBetween val="between"/>
        <c:majorUnit val="4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903698427146134E-2"/>
          <c:y val="0.84041979028426395"/>
          <c:w val="0.87839979597310713"/>
          <c:h val="0.1247704474337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826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747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48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188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19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1220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375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30.png"/><Relationship Id="rId18" Type="http://schemas.microsoft.com/office/2007/relationships/hdphoto" Target="../media/hdphoto11.wdp"/><Relationship Id="rId26" Type="http://schemas.openxmlformats.org/officeDocument/2006/relationships/image" Target="../media/image39.png"/><Relationship Id="rId3" Type="http://schemas.openxmlformats.org/officeDocument/2006/relationships/image" Target="../media/image15.png"/><Relationship Id="rId21" Type="http://schemas.microsoft.com/office/2007/relationships/hdphoto" Target="../media/hdphoto12.wdp"/><Relationship Id="rId7" Type="http://schemas.openxmlformats.org/officeDocument/2006/relationships/image" Target="../media/image34.png"/><Relationship Id="rId12" Type="http://schemas.microsoft.com/office/2007/relationships/hdphoto" Target="../media/hdphoto7.wdp"/><Relationship Id="rId17" Type="http://schemas.openxmlformats.org/officeDocument/2006/relationships/image" Target="../media/image35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2.png"/><Relationship Id="rId20" Type="http://schemas.openxmlformats.org/officeDocument/2006/relationships/image" Target="../media/image37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25.png"/><Relationship Id="rId24" Type="http://schemas.openxmlformats.org/officeDocument/2006/relationships/image" Target="../media/image20.png"/><Relationship Id="rId5" Type="http://schemas.openxmlformats.org/officeDocument/2006/relationships/image" Target="../media/image33.png"/><Relationship Id="rId15" Type="http://schemas.openxmlformats.org/officeDocument/2006/relationships/image" Target="../media/image24.jpeg"/><Relationship Id="rId23" Type="http://schemas.microsoft.com/office/2007/relationships/hdphoto" Target="../media/hdphoto13.wdp"/><Relationship Id="rId28" Type="http://schemas.openxmlformats.org/officeDocument/2006/relationships/image" Target="../media/image21.png"/><Relationship Id="rId10" Type="http://schemas.microsoft.com/office/2007/relationships/hdphoto" Target="../media/hdphoto6.wdp"/><Relationship Id="rId19" Type="http://schemas.openxmlformats.org/officeDocument/2006/relationships/image" Target="../media/image36.png"/><Relationship Id="rId4" Type="http://schemas.microsoft.com/office/2007/relationships/hdphoto" Target="../media/hdphoto2.wdp"/><Relationship Id="rId9" Type="http://schemas.openxmlformats.org/officeDocument/2006/relationships/image" Target="../media/image22.png"/><Relationship Id="rId14" Type="http://schemas.microsoft.com/office/2007/relationships/hdphoto" Target="../media/hdphoto8.wdp"/><Relationship Id="rId22" Type="http://schemas.openxmlformats.org/officeDocument/2006/relationships/image" Target="../media/image38.png"/><Relationship Id="rId27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5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5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microsoft.com/office/2007/relationships/hdphoto" Target="../media/hdphoto1.wdp"/><Relationship Id="rId7" Type="http://schemas.openxmlformats.org/officeDocument/2006/relationships/hyperlink" Target="https://twitter.com/AgroCan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hyperlink" Target="https://www.instagram.com/agro.cane/" TargetMode="External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hyperlink" Target="https://www.facebook.com/agroca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openxmlformats.org/officeDocument/2006/relationships/image" Target="../media/image12.png"/><Relationship Id="rId21" Type="http://schemas.openxmlformats.org/officeDocument/2006/relationships/image" Target="../media/image24.jpeg"/><Relationship Id="rId7" Type="http://schemas.openxmlformats.org/officeDocument/2006/relationships/image" Target="../media/image15.png"/><Relationship Id="rId12" Type="http://schemas.microsoft.com/office/2007/relationships/hdphoto" Target="../media/hdphoto4.wdp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5" Type="http://schemas.microsoft.com/office/2007/relationships/hdphoto" Target="../media/hdphoto5.wdp"/><Relationship Id="rId23" Type="http://schemas.microsoft.com/office/2007/relationships/hdphoto" Target="../media/hdphoto7.wdp"/><Relationship Id="rId10" Type="http://schemas.microsoft.com/office/2007/relationships/hdphoto" Target="../media/hdphoto3.wdp"/><Relationship Id="rId19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19.png"/><Relationship Id="rId2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0.png"/><Relationship Id="rId18" Type="http://schemas.microsoft.com/office/2007/relationships/hdphoto" Target="../media/hdphoto7.wdp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8.wdp"/><Relationship Id="rId5" Type="http://schemas.openxmlformats.org/officeDocument/2006/relationships/image" Target="../media/image15.png"/><Relationship Id="rId15" Type="http://schemas.openxmlformats.org/officeDocument/2006/relationships/image" Target="../media/image22.png"/><Relationship Id="rId10" Type="http://schemas.openxmlformats.org/officeDocument/2006/relationships/image" Target="../media/image30.png"/><Relationship Id="rId19" Type="http://schemas.openxmlformats.org/officeDocument/2006/relationships/image" Target="../media/image24.jpeg"/><Relationship Id="rId4" Type="http://schemas.openxmlformats.org/officeDocument/2006/relationships/image" Target="../media/image14.png"/><Relationship Id="rId9" Type="http://schemas.openxmlformats.org/officeDocument/2006/relationships/image" Target="../media/image29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microsoft.com/office/2007/relationships/hdphoto" Target="../media/hdphoto10.wdp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" Type="http://schemas.openxmlformats.org/officeDocument/2006/relationships/image" Target="../media/image12.png"/><Relationship Id="rId21" Type="http://schemas.microsoft.com/office/2007/relationships/hdphoto" Target="../media/hdphoto13.wdp"/><Relationship Id="rId34" Type="http://schemas.microsoft.com/office/2007/relationships/hdphoto" Target="../media/hdphoto5.wdp"/><Relationship Id="rId7" Type="http://schemas.microsoft.com/office/2007/relationships/hdphoto" Target="../media/hdphoto2.wdp"/><Relationship Id="rId12" Type="http://schemas.openxmlformats.org/officeDocument/2006/relationships/image" Target="../media/image34.png"/><Relationship Id="rId17" Type="http://schemas.openxmlformats.org/officeDocument/2006/relationships/image" Target="../media/image36.png"/><Relationship Id="rId25" Type="http://schemas.microsoft.com/office/2007/relationships/hdphoto" Target="../media/hdphoto14.wdp"/><Relationship Id="rId3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microsoft.com/office/2007/relationships/hdphoto" Target="../media/hdphoto11.wdp"/><Relationship Id="rId20" Type="http://schemas.openxmlformats.org/officeDocument/2006/relationships/image" Target="../media/image38.png"/><Relationship Id="rId29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9.wdp"/><Relationship Id="rId24" Type="http://schemas.openxmlformats.org/officeDocument/2006/relationships/image" Target="../media/image40.png"/><Relationship Id="rId32" Type="http://schemas.openxmlformats.org/officeDocument/2006/relationships/image" Target="../media/image45.png"/><Relationship Id="rId5" Type="http://schemas.openxmlformats.org/officeDocument/2006/relationships/image" Target="../media/image18.png"/><Relationship Id="rId15" Type="http://schemas.openxmlformats.org/officeDocument/2006/relationships/image" Target="../media/image35.png"/><Relationship Id="rId23" Type="http://schemas.openxmlformats.org/officeDocument/2006/relationships/image" Target="../media/image39.png"/><Relationship Id="rId28" Type="http://schemas.openxmlformats.org/officeDocument/2006/relationships/image" Target="../media/image43.png"/><Relationship Id="rId10" Type="http://schemas.openxmlformats.org/officeDocument/2006/relationships/image" Target="../media/image33.png"/><Relationship Id="rId19" Type="http://schemas.microsoft.com/office/2007/relationships/hdphoto" Target="../media/hdphoto12.wdp"/><Relationship Id="rId31" Type="http://schemas.microsoft.com/office/2007/relationships/hdphoto" Target="../media/hdphoto7.wdp"/><Relationship Id="rId4" Type="http://schemas.microsoft.com/office/2007/relationships/hdphoto" Target="../media/hdphoto1.wdp"/><Relationship Id="rId9" Type="http://schemas.openxmlformats.org/officeDocument/2006/relationships/image" Target="../media/image32.png"/><Relationship Id="rId14" Type="http://schemas.openxmlformats.org/officeDocument/2006/relationships/hyperlink" Target="https://www.submarino.com.br/produto/1818873801/notebook-compaq-presario-cq-25-4gb-120gb-ssd-14?opn=XMLGOOGLE&amp;sellerid=03&amp;voltagem=BIVOLT#card-reviews-title" TargetMode="External"/><Relationship Id="rId22" Type="http://schemas.openxmlformats.org/officeDocument/2006/relationships/image" Target="../media/image21.png"/><Relationship Id="rId27" Type="http://schemas.openxmlformats.org/officeDocument/2006/relationships/image" Target="../media/image42.png"/><Relationship Id="rId30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5923283" cy="3104136"/>
            <a:chOff x="960581" y="3748370"/>
            <a:chExt cx="5923283" cy="310413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5923283" cy="236761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4C34B0E4-BA60-4478-A368-72FB181809F9}"/>
                </a:ext>
              </a:extLst>
            </p:cNvPr>
            <p:cNvGrpSpPr/>
            <p:nvPr/>
          </p:nvGrpSpPr>
          <p:grpSpPr>
            <a:xfrm>
              <a:off x="1905447" y="3828666"/>
              <a:ext cx="1257388" cy="723565"/>
              <a:chOff x="4221322" y="2499463"/>
              <a:chExt cx="1809401" cy="930147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0581" y="2499463"/>
                <a:ext cx="1600142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:a16="http://schemas.microsoft.com/office/drawing/2014/main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1322" y="2750462"/>
                <a:ext cx="1024288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1C8A63-CA4F-4FBB-86AB-516A4AACEE22}"/>
                </a:ext>
              </a:extLst>
            </p:cNvPr>
            <p:cNvSpPr txBox="1"/>
            <p:nvPr/>
          </p:nvSpPr>
          <p:spPr>
            <a:xfrm>
              <a:off x="2873971" y="4314310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aixaDeTexto 151">
              <a:extLst>
                <a:ext uri="{FF2B5EF4-FFF2-40B4-BE49-F238E27FC236}">
                  <a16:creationId xmlns:a16="http://schemas.microsoft.com/office/drawing/2014/main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24" name="CaixaDeTexto 151">
              <a:extLst>
                <a:ext uri="{FF2B5EF4-FFF2-40B4-BE49-F238E27FC236}">
                  <a16:creationId xmlns:a16="http://schemas.microsoft.com/office/drawing/2014/main" id="{06BA89BF-EDB6-42FE-AA0F-38E7ABCB19CA}"/>
                </a:ext>
              </a:extLst>
            </p:cNvPr>
            <p:cNvSpPr txBox="1"/>
            <p:nvPr/>
          </p:nvSpPr>
          <p:spPr>
            <a:xfrm>
              <a:off x="3124364" y="4031575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FC181689-E571-4175-9F99-A7FDAB9A2807}"/>
              </a:ext>
            </a:extLst>
          </p:cNvPr>
          <p:cNvGrpSpPr/>
          <p:nvPr/>
        </p:nvGrpSpPr>
        <p:grpSpPr>
          <a:xfrm>
            <a:off x="5550857" y="1334969"/>
            <a:ext cx="3769766" cy="2776694"/>
            <a:chOff x="8220503" y="3948386"/>
            <a:chExt cx="3769766" cy="2776694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46" name="Elipse 45">
                  <a:extLst>
                    <a:ext uri="{FF2B5EF4-FFF2-40B4-BE49-F238E27FC236}">
                      <a16:creationId xmlns:a16="http://schemas.microsoft.com/office/drawing/2014/main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5" name="Picture 2" descr="ícone Servidor Livre de Windows 8 Icon">
                <a:extLst>
                  <a:ext uri="{FF2B5EF4-FFF2-40B4-BE49-F238E27FC236}">
                    <a16:creationId xmlns:a16="http://schemas.microsoft.com/office/drawing/2014/main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48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CaixaDeTexto 151">
              <a:extLst>
                <a:ext uri="{FF2B5EF4-FFF2-40B4-BE49-F238E27FC236}">
                  <a16:creationId xmlns:a16="http://schemas.microsoft.com/office/drawing/2014/main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2" name="CaixaDeTexto 116">
            <a:extLst>
              <a:ext uri="{FF2B5EF4-FFF2-40B4-BE49-F238E27FC236}">
                <a16:creationId xmlns:a16="http://schemas.microsoft.com/office/drawing/2014/main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73" name="CaixaDeTexto 117">
            <a:extLst>
              <a:ext uri="{FF2B5EF4-FFF2-40B4-BE49-F238E27FC236}">
                <a16:creationId xmlns:a16="http://schemas.microsoft.com/office/drawing/2014/main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1266439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7AE9AFB-4D69-4F80-82E0-A6401201E791}"/>
              </a:ext>
            </a:extLst>
          </p:cNvPr>
          <p:cNvCxnSpPr>
            <a:cxnSpLocks/>
          </p:cNvCxnSpPr>
          <p:nvPr/>
        </p:nvCxnSpPr>
        <p:spPr>
          <a:xfrm>
            <a:off x="4567812" y="2335103"/>
            <a:ext cx="983045" cy="1018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9301111" y="2351493"/>
            <a:ext cx="821051" cy="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575E8FC2-BBB0-459C-875E-F36E5BF48623}"/>
              </a:ext>
            </a:extLst>
          </p:cNvPr>
          <p:cNvGrpSpPr/>
          <p:nvPr/>
        </p:nvGrpSpPr>
        <p:grpSpPr>
          <a:xfrm>
            <a:off x="9562960" y="1788668"/>
            <a:ext cx="1742785" cy="1113232"/>
            <a:chOff x="5844500" y="1107466"/>
            <a:chExt cx="1742785" cy="1113232"/>
          </a:xfrm>
        </p:grpSpPr>
        <p:pic>
          <p:nvPicPr>
            <p:cNvPr id="69" name="Picture 18">
              <a:extLst>
                <a:ext uri="{FF2B5EF4-FFF2-40B4-BE49-F238E27FC236}">
                  <a16:creationId xmlns:a16="http://schemas.microsoft.com/office/drawing/2014/main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779AA7DC-9E1C-4359-BACB-2D1784C224DF}"/>
              </a:ext>
            </a:extLst>
          </p:cNvPr>
          <p:cNvCxnSpPr>
            <a:cxnSpLocks/>
          </p:cNvCxnSpPr>
          <p:nvPr/>
        </p:nvCxnSpPr>
        <p:spPr>
          <a:xfrm flipV="1">
            <a:off x="10381469" y="2696401"/>
            <a:ext cx="0" cy="126403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6" name="Picture 8" descr="Google Chrome Logo - PNG e Vetor - Download de Logo">
                  <a:extLst>
                    <a:ext uri="{FF2B5EF4-FFF2-40B4-BE49-F238E27FC236}">
                      <a16:creationId xmlns:a16="http://schemas.microsoft.com/office/drawing/2014/main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10">
                  <a:extLst>
                    <a:ext uri="{FF2B5EF4-FFF2-40B4-BE49-F238E27FC236}">
                      <a16:creationId xmlns:a16="http://schemas.microsoft.com/office/drawing/2014/main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2">
                  <a:extLst>
                    <a:ext uri="{FF2B5EF4-FFF2-40B4-BE49-F238E27FC236}">
                      <a16:creationId xmlns:a16="http://schemas.microsoft.com/office/drawing/2014/main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6" descr="Foto 2 - Notebook Compaq Presario CQ-25 4GB 120GB SSD 14''">
                  <a:extLst>
                    <a:ext uri="{FF2B5EF4-FFF2-40B4-BE49-F238E27FC236}">
                      <a16:creationId xmlns:a16="http://schemas.microsoft.com/office/drawing/2014/main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8" descr="Hand Graving Smartphone free vector icons designed by Freepik | Mobile icon,  Free icons, Phone icon">
                  <a:extLst>
                    <a:ext uri="{FF2B5EF4-FFF2-40B4-BE49-F238E27FC236}">
                      <a16:creationId xmlns:a16="http://schemas.microsoft.com/office/drawing/2014/main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8" descr="Homem do usuário 3 Ícone - Download Grátis, PNG e Vetores">
                  <a:extLst>
                    <a:ext uri="{FF2B5EF4-FFF2-40B4-BE49-F238E27FC236}">
                      <a16:creationId xmlns:a16="http://schemas.microsoft.com/office/drawing/2014/main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0">
                  <a:extLst>
                    <a:ext uri="{FF2B5EF4-FFF2-40B4-BE49-F238E27FC236}">
                      <a16:creationId xmlns:a16="http://schemas.microsoft.com/office/drawing/2014/main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4">
                  <a:extLst>
                    <a:ext uri="{FF2B5EF4-FFF2-40B4-BE49-F238E27FC236}">
                      <a16:creationId xmlns:a16="http://schemas.microsoft.com/office/drawing/2014/main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67" name="CaixaDeTexto 151">
                <a:extLst>
                  <a:ext uri="{FF2B5EF4-FFF2-40B4-BE49-F238E27FC236}">
                    <a16:creationId xmlns:a16="http://schemas.microsoft.com/office/drawing/2014/main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94" name="Picture 14" descr="Wifi icon - Free download on Iconfinder">
              <a:extLst>
                <a:ext uri="{FF2B5EF4-FFF2-40B4-BE49-F238E27FC236}">
                  <a16:creationId xmlns:a16="http://schemas.microsoft.com/office/drawing/2014/main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9043579-7D97-4394-91F7-26B2A08C1DB6}"/>
              </a:ext>
            </a:extLst>
          </p:cNvPr>
          <p:cNvGrpSpPr/>
          <p:nvPr/>
        </p:nvGrpSpPr>
        <p:grpSpPr>
          <a:xfrm>
            <a:off x="807336" y="1318578"/>
            <a:ext cx="3769766" cy="2762763"/>
            <a:chOff x="807336" y="1318578"/>
            <a:chExt cx="3769766" cy="276276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7" name="Picture 4" descr="Roteador wi-fi - ícones de computador grátis">
                  <a:extLst>
                    <a:ext uri="{FF2B5EF4-FFF2-40B4-BE49-F238E27FC236}">
                      <a16:creationId xmlns:a16="http://schemas.microsoft.com/office/drawing/2014/main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CaixaDeTexto 151">
                <a:extLst>
                  <a:ext uri="{FF2B5EF4-FFF2-40B4-BE49-F238E27FC236}">
                    <a16:creationId xmlns:a16="http://schemas.microsoft.com/office/drawing/2014/main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95" name="Picture 14" descr="Wifi icon - Free download on Iconfinder">
              <a:extLst>
                <a:ext uri="{FF2B5EF4-FFF2-40B4-BE49-F238E27FC236}">
                  <a16:creationId xmlns:a16="http://schemas.microsoft.com/office/drawing/2014/main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888235"/>
              </p:ext>
            </p:extLst>
          </p:nvPr>
        </p:nvGraphicFramePr>
        <p:xfrm>
          <a:off x="1759975" y="1249843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:a16="http://schemas.microsoft.com/office/drawing/2014/main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:a16="http://schemas.microsoft.com/office/drawing/2014/main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:a16="http://schemas.microsoft.com/office/drawing/2014/main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Requisitos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A089D79-BFB5-4F9A-BB77-0F219CC59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00"/>
          <a:stretch/>
        </p:blipFill>
        <p:spPr>
          <a:xfrm>
            <a:off x="917750" y="900891"/>
            <a:ext cx="4569637" cy="5728053"/>
          </a:xfrm>
          <a:prstGeom prst="rect">
            <a:avLst/>
          </a:prstGeom>
        </p:spPr>
      </p:pic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5774C65D-434C-4DE6-8DFA-D3FE0A116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686584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E29DB68-62ED-46FC-B14E-63FB55BA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89"/>
          <a:stretch/>
        </p:blipFill>
        <p:spPr>
          <a:xfrm>
            <a:off x="917750" y="847026"/>
            <a:ext cx="4559670" cy="5779061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72FF8D98-998F-43F9-85B6-9FADF37D9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035733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72156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0FAC31E4-15BB-46E4-821D-3D808243C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3083" r="382" b="2315"/>
          <a:stretch/>
        </p:blipFill>
        <p:spPr>
          <a:xfrm>
            <a:off x="1780487" y="3786004"/>
            <a:ext cx="8631026" cy="920200"/>
          </a:xfrm>
          <a:prstGeom prst="rect">
            <a:avLst/>
          </a:prstGeom>
        </p:spPr>
      </p:pic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B95DF52-5976-4BB5-AF12-0A3F84DCAA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2734" r="446" b="3271"/>
          <a:stretch/>
        </p:blipFill>
        <p:spPr>
          <a:xfrm>
            <a:off x="1780486" y="2151797"/>
            <a:ext cx="8631027" cy="9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59B91163-5E3A-447F-92BD-E57636CE122E}"/>
              </a:ext>
            </a:extLst>
          </p:cNvPr>
          <p:cNvGrpSpPr/>
          <p:nvPr/>
        </p:nvGrpSpPr>
        <p:grpSpPr>
          <a:xfrm>
            <a:off x="577156" y="2360806"/>
            <a:ext cx="1676343" cy="2295084"/>
            <a:chOff x="577156" y="2360806"/>
            <a:chExt cx="1676343" cy="229508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35C72CE-A801-4B5B-98EB-A36275B7DB15}"/>
                </a:ext>
              </a:extLst>
            </p:cNvPr>
            <p:cNvSpPr/>
            <p:nvPr/>
          </p:nvSpPr>
          <p:spPr>
            <a:xfrm>
              <a:off x="577156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6" y="2407638"/>
              <a:ext cx="1537061" cy="2201417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2486981" y="2360806"/>
            <a:ext cx="1676343" cy="2295084"/>
            <a:chOff x="2486981" y="2360806"/>
            <a:chExt cx="1676343" cy="2295084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486981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802" y="2407639"/>
              <a:ext cx="1537061" cy="2201417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105818" y="2360804"/>
            <a:ext cx="1676343" cy="2295084"/>
            <a:chOff x="10105818" y="2360804"/>
            <a:chExt cx="1676343" cy="2295084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10105818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458" y="2407636"/>
              <a:ext cx="1537061" cy="2201417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4396806" y="2360804"/>
            <a:ext cx="1676343" cy="2295084"/>
            <a:chOff x="4396806" y="2360804"/>
            <a:chExt cx="1676343" cy="229508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396806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446" y="2407637"/>
              <a:ext cx="1537061" cy="2201417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8202814" y="2360804"/>
            <a:ext cx="1676343" cy="2295084"/>
            <a:chOff x="8202814" y="2360804"/>
            <a:chExt cx="1676343" cy="229508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454" y="2407637"/>
              <a:ext cx="1537061" cy="2201417"/>
            </a:xfrm>
            <a:prstGeom prst="rect">
              <a:avLst/>
            </a:prstGeom>
          </p:spPr>
        </p:pic>
      </p:grp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6292989" y="2360804"/>
            <a:ext cx="1676343" cy="2295084"/>
            <a:chOff x="6306631" y="2363806"/>
            <a:chExt cx="1676343" cy="2295084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306631" y="2363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284" y="2407636"/>
              <a:ext cx="1555035" cy="2201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63BE24B-4707-415B-AE10-C656340AC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25" y="1214128"/>
            <a:ext cx="8411749" cy="4429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EFA8A9B-553D-4C88-A06E-0FCC0CD786E9}"/>
              </a:ext>
            </a:extLst>
          </p:cNvPr>
          <p:cNvSpPr/>
          <p:nvPr/>
        </p:nvSpPr>
        <p:spPr>
          <a:xfrm>
            <a:off x="4463597" y="115436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597D06B-104D-46F0-B30F-143DBC5CFB41}"/>
              </a:ext>
            </a:extLst>
          </p:cNvPr>
          <p:cNvSpPr/>
          <p:nvPr/>
        </p:nvSpPr>
        <p:spPr>
          <a:xfrm>
            <a:off x="4463597" y="3439777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Áreas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2722C9D-E4BA-4615-A93F-2C0FA63C12EF}"/>
              </a:ext>
            </a:extLst>
          </p:cNvPr>
          <p:cNvCxnSpPr>
            <a:cxnSpLocks/>
          </p:cNvCxnSpPr>
          <p:nvPr/>
        </p:nvCxnSpPr>
        <p:spPr>
          <a:xfrm>
            <a:off x="1380753" y="2431315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1380753" y="2414223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8FD4140-0421-460F-B901-CD66E567572C}"/>
              </a:ext>
            </a:extLst>
          </p:cNvPr>
          <p:cNvCxnSpPr>
            <a:cxnSpLocks/>
          </p:cNvCxnSpPr>
          <p:nvPr/>
        </p:nvCxnSpPr>
        <p:spPr>
          <a:xfrm>
            <a:off x="1380753" y="5191607"/>
            <a:ext cx="342828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4384307" y="5191608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3BF40DE-B228-479A-9D04-0DF19178690E}"/>
              </a:ext>
            </a:extLst>
          </p:cNvPr>
          <p:cNvCxnSpPr>
            <a:cxnSpLocks/>
          </p:cNvCxnSpPr>
          <p:nvPr/>
        </p:nvCxnSpPr>
        <p:spPr>
          <a:xfrm flipV="1">
            <a:off x="4606324" y="4871103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079E569-24D9-4CB5-AF89-335C9B2096F2}"/>
              </a:ext>
            </a:extLst>
          </p:cNvPr>
          <p:cNvCxnSpPr>
            <a:cxnSpLocks/>
          </p:cNvCxnSpPr>
          <p:nvPr/>
        </p:nvCxnSpPr>
        <p:spPr>
          <a:xfrm flipH="1" flipV="1">
            <a:off x="4606324" y="5191607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0946724-815A-4EEF-851A-F8931617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6" b="17662"/>
          <a:stretch/>
        </p:blipFill>
        <p:spPr>
          <a:xfrm>
            <a:off x="1799853" y="1624758"/>
            <a:ext cx="8592292" cy="145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BE42977-460B-49B1-A568-473157D8E31B}"/>
              </a:ext>
            </a:extLst>
          </p:cNvPr>
          <p:cNvCxnSpPr>
            <a:cxnSpLocks/>
          </p:cNvCxnSpPr>
          <p:nvPr/>
        </p:nvCxnSpPr>
        <p:spPr>
          <a:xfrm>
            <a:off x="7382967" y="5191607"/>
            <a:ext cx="4922977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0BD4A48D-7769-4DF8-886D-20941E7B12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5" r="5284" b="3717"/>
          <a:stretch/>
        </p:blipFill>
        <p:spPr>
          <a:xfrm>
            <a:off x="4809033" y="3864478"/>
            <a:ext cx="2573934" cy="26010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4D01D70-D152-4364-BC53-31E9620BFED5}"/>
              </a:ext>
            </a:extLst>
          </p:cNvPr>
          <p:cNvSpPr/>
          <p:nvPr/>
        </p:nvSpPr>
        <p:spPr>
          <a:xfrm>
            <a:off x="1634107" y="128347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 DHT11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2582D8-6BDB-410C-BF85-3F7FF7784820}"/>
              </a:ext>
            </a:extLst>
          </p:cNvPr>
          <p:cNvSpPr/>
          <p:nvPr/>
        </p:nvSpPr>
        <p:spPr>
          <a:xfrm>
            <a:off x="7475640" y="176288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 do Sensor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CF505C8E-274B-47DB-918F-EA03EA96CF4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98478" y="2884242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5C83FD1-C751-4B31-8EC3-BC8B4351FB04}"/>
              </a:ext>
            </a:extLst>
          </p:cNvPr>
          <p:cNvCxnSpPr>
            <a:cxnSpLocks/>
          </p:cNvCxnSpPr>
          <p:nvPr/>
        </p:nvCxnSpPr>
        <p:spPr>
          <a:xfrm>
            <a:off x="6400800" y="2884242"/>
            <a:ext cx="0" cy="142099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4B75D1A-0584-4745-96AB-ACF73C87AC0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84022" y="4305240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9A6035B-63CB-470B-AC3D-F63806FFD941}"/>
              </a:ext>
            </a:extLst>
          </p:cNvPr>
          <p:cNvCxnSpPr>
            <a:cxnSpLocks/>
          </p:cNvCxnSpPr>
          <p:nvPr/>
        </p:nvCxnSpPr>
        <p:spPr>
          <a:xfrm flipV="1">
            <a:off x="6606039" y="4068661"/>
            <a:ext cx="205239" cy="236579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F83550E-59D1-4704-A426-E6D01644C432}"/>
              </a:ext>
            </a:extLst>
          </p:cNvPr>
          <p:cNvCxnSpPr>
            <a:cxnSpLocks/>
          </p:cNvCxnSpPr>
          <p:nvPr/>
        </p:nvCxnSpPr>
        <p:spPr>
          <a:xfrm flipH="1" flipV="1">
            <a:off x="6606039" y="4305239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2B96C0A7-7B07-45F1-ADFC-FA8E5A8D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8" y="2262388"/>
            <a:ext cx="4593531" cy="4085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21117264-6251-4836-AD9C-38BD3BC8BAAA}"/>
              </a:ext>
            </a:extLst>
          </p:cNvPr>
          <p:cNvCxnSpPr>
            <a:cxnSpLocks/>
          </p:cNvCxnSpPr>
          <p:nvPr/>
        </p:nvCxnSpPr>
        <p:spPr>
          <a:xfrm>
            <a:off x="0" y="2884242"/>
            <a:ext cx="534542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115060B-C73E-4325-9FBF-47C2876FF876}"/>
              </a:ext>
            </a:extLst>
          </p:cNvPr>
          <p:cNvCxnSpPr>
            <a:cxnSpLocks/>
          </p:cNvCxnSpPr>
          <p:nvPr/>
        </p:nvCxnSpPr>
        <p:spPr>
          <a:xfrm flipH="1">
            <a:off x="184447" y="2884243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5A0F7D6B-ECEA-41C2-BF45-840FCC5E5EA5}"/>
              </a:ext>
            </a:extLst>
          </p:cNvPr>
          <p:cNvCxnSpPr>
            <a:cxnSpLocks/>
          </p:cNvCxnSpPr>
          <p:nvPr/>
        </p:nvCxnSpPr>
        <p:spPr>
          <a:xfrm flipV="1">
            <a:off x="406464" y="2563738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0D22D97-6E9D-4BE6-BBB8-F666E99F2444}"/>
              </a:ext>
            </a:extLst>
          </p:cNvPr>
          <p:cNvCxnSpPr>
            <a:cxnSpLocks/>
          </p:cNvCxnSpPr>
          <p:nvPr/>
        </p:nvCxnSpPr>
        <p:spPr>
          <a:xfrm flipH="1" flipV="1">
            <a:off x="406464" y="2884242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CC548AA3-798F-4451-A812-33D7F607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42" y="1808664"/>
            <a:ext cx="5463936" cy="215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17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EA3E096-B512-4C23-9251-91697EADFC09}"/>
              </a:ext>
            </a:extLst>
          </p:cNvPr>
          <p:cNvSpPr/>
          <p:nvPr/>
        </p:nvSpPr>
        <p:spPr>
          <a:xfrm>
            <a:off x="4463597" y="1490729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Usuário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43762AA-1A09-49C7-9353-49951A24A3F5}"/>
              </a:ext>
            </a:extLst>
          </p:cNvPr>
          <p:cNvSpPr/>
          <p:nvPr/>
        </p:nvSpPr>
        <p:spPr>
          <a:xfrm>
            <a:off x="4463597" y="4148211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Acesso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F895F6-33DF-4733-B21C-A7DB4F0E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5019"/>
          <a:stretch/>
        </p:blipFill>
        <p:spPr>
          <a:xfrm>
            <a:off x="1570404" y="2042707"/>
            <a:ext cx="9051191" cy="127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0D99772-DB5A-4F9C-888B-52F7ACFEBFB4}"/>
              </a:ext>
            </a:extLst>
          </p:cNvPr>
          <p:cNvCxnSpPr>
            <a:cxnSpLocks/>
          </p:cNvCxnSpPr>
          <p:nvPr/>
        </p:nvCxnSpPr>
        <p:spPr>
          <a:xfrm>
            <a:off x="1150017" y="2692259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54901D-A03C-427B-8481-6752C73AF615}"/>
              </a:ext>
            </a:extLst>
          </p:cNvPr>
          <p:cNvCxnSpPr>
            <a:cxnSpLocks/>
          </p:cNvCxnSpPr>
          <p:nvPr/>
        </p:nvCxnSpPr>
        <p:spPr>
          <a:xfrm>
            <a:off x="1150017" y="2675167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7EE0F31-6637-4457-9B48-1A573D005F1A}"/>
              </a:ext>
            </a:extLst>
          </p:cNvPr>
          <p:cNvCxnSpPr>
            <a:cxnSpLocks/>
          </p:cNvCxnSpPr>
          <p:nvPr/>
        </p:nvCxnSpPr>
        <p:spPr>
          <a:xfrm>
            <a:off x="1150017" y="5452551"/>
            <a:ext cx="3172003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C7C0B59-32B0-4CA4-B736-625119FFB47C}"/>
              </a:ext>
            </a:extLst>
          </p:cNvPr>
          <p:cNvCxnSpPr>
            <a:cxnSpLocks/>
          </p:cNvCxnSpPr>
          <p:nvPr/>
        </p:nvCxnSpPr>
        <p:spPr>
          <a:xfrm flipH="1">
            <a:off x="3827070" y="5452552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90F0871-F42D-4EB8-913A-766BC41AC1F7}"/>
              </a:ext>
            </a:extLst>
          </p:cNvPr>
          <p:cNvCxnSpPr>
            <a:cxnSpLocks/>
          </p:cNvCxnSpPr>
          <p:nvPr/>
        </p:nvCxnSpPr>
        <p:spPr>
          <a:xfrm flipV="1">
            <a:off x="4049087" y="5132047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D5EB7CB-4875-425C-96FF-7945D44F91E3}"/>
              </a:ext>
            </a:extLst>
          </p:cNvPr>
          <p:cNvCxnSpPr>
            <a:cxnSpLocks/>
          </p:cNvCxnSpPr>
          <p:nvPr/>
        </p:nvCxnSpPr>
        <p:spPr>
          <a:xfrm flipH="1" flipV="1">
            <a:off x="4049087" y="5452551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0E854DA-4D5D-4F41-BBD7-7AB319AA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6" b="26349"/>
          <a:stretch/>
        </p:blipFill>
        <p:spPr>
          <a:xfrm>
            <a:off x="4254070" y="4679881"/>
            <a:ext cx="3683858" cy="148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67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669FB0C9-8E95-4877-8A14-52A1FCB44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13" y="1516007"/>
            <a:ext cx="9751779" cy="4592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45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8B6D2BB-04AE-4541-86D2-8EF88350B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9" r="1694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3D8703C-9956-4F9D-81EB-A570DCBCAE5D}"/>
              </a:ext>
            </a:extLst>
          </p:cNvPr>
          <p:cNvSpPr/>
          <p:nvPr/>
        </p:nvSpPr>
        <p:spPr>
          <a:xfrm>
            <a:off x="510207" y="400877"/>
            <a:ext cx="11178210" cy="6052931"/>
          </a:xfrm>
          <a:prstGeom prst="rect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BD2D245-1FFC-459C-A3AD-5FC8F2F4B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08" y="4308250"/>
            <a:ext cx="3110383" cy="1070113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0EAE0936-11BD-4A9D-A91F-6270A4FA7BBD}"/>
              </a:ext>
            </a:extLst>
          </p:cNvPr>
          <p:cNvSpPr/>
          <p:nvPr/>
        </p:nvSpPr>
        <p:spPr>
          <a:xfrm>
            <a:off x="4310891" y="548454"/>
            <a:ext cx="357020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72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pt-BR" sz="7200" b="1" cap="none" spc="0" dirty="0">
              <a:ln w="0"/>
              <a:solidFill>
                <a:srgbClr val="EDE9A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EE07B32-EB8C-40AA-9F1F-A3F29E55CF45}"/>
              </a:ext>
            </a:extLst>
          </p:cNvPr>
          <p:cNvSpPr/>
          <p:nvPr/>
        </p:nvSpPr>
        <p:spPr>
          <a:xfrm>
            <a:off x="3750651" y="1999926"/>
            <a:ext cx="469070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>
                  <a:noFill/>
                </a:ln>
                <a:solidFill>
                  <a:srgbClr val="55A4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Alguma dúvida?</a:t>
            </a:r>
          </a:p>
          <a:p>
            <a:pPr algn="ctr"/>
            <a:endParaRPr lang="pt-BR" dirty="0">
              <a:ln w="0">
                <a:noFill/>
              </a:ln>
              <a:solidFill>
                <a:srgbClr val="55A44E"/>
              </a:solidFill>
            </a:endParaRP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agro.cane@outlook.com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11 99000-1122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AgroCane.com</a:t>
            </a:r>
            <a:endParaRPr lang="pt-BR" sz="4000" b="0" cap="none" spc="0" dirty="0">
              <a:ln w="0">
                <a:noFill/>
              </a:ln>
              <a:solidFill>
                <a:srgbClr val="55A44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5" name="Imagem 24">
            <a:hlinkClick r:id="rId5"/>
            <a:extLst>
              <a:ext uri="{FF2B5EF4-FFF2-40B4-BE49-F238E27FC236}">
                <a16:creationId xmlns:a16="http://schemas.microsoft.com/office/drawing/2014/main" id="{192EDA40-66E4-45BF-9CE3-5C01FC0A09C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18" y="5264336"/>
            <a:ext cx="772353" cy="772353"/>
          </a:xfrm>
          <a:prstGeom prst="rect">
            <a:avLst/>
          </a:prstGeom>
        </p:spPr>
      </p:pic>
      <p:pic>
        <p:nvPicPr>
          <p:cNvPr id="28" name="Imagem 27">
            <a:hlinkClick r:id="rId7"/>
            <a:extLst>
              <a:ext uri="{FF2B5EF4-FFF2-40B4-BE49-F238E27FC236}">
                <a16:creationId xmlns:a16="http://schemas.microsoft.com/office/drawing/2014/main" id="{4FDC0633-DB3B-4170-9337-AE6257B9910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51" y="5276151"/>
            <a:ext cx="772353" cy="772353"/>
          </a:xfrm>
          <a:prstGeom prst="rect">
            <a:avLst/>
          </a:prstGeom>
        </p:spPr>
      </p:pic>
      <p:pic>
        <p:nvPicPr>
          <p:cNvPr id="30" name="Imagem 29">
            <a:hlinkClick r:id="rId9"/>
            <a:extLst>
              <a:ext uri="{FF2B5EF4-FFF2-40B4-BE49-F238E27FC236}">
                <a16:creationId xmlns:a16="http://schemas.microsoft.com/office/drawing/2014/main" id="{3EEF9343-968A-409A-8556-D01F0770C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85" y="5254360"/>
            <a:ext cx="772353" cy="7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9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m 76">
            <a:extLst>
              <a:ext uri="{FF2B5EF4-FFF2-40B4-BE49-F238E27FC236}">
                <a16:creationId xmlns:a16="http://schemas.microsoft.com/office/drawing/2014/main" id="{4EEF4788-B977-4EBE-B96A-4F11DF9A07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0" r="14633"/>
          <a:stretch/>
        </p:blipFill>
        <p:spPr>
          <a:xfrm>
            <a:off x="0" y="212451"/>
            <a:ext cx="12192000" cy="6427436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524CDA8F-2BBD-4131-B0CA-FA30A6253776}"/>
              </a:ext>
            </a:extLst>
          </p:cNvPr>
          <p:cNvGrpSpPr/>
          <p:nvPr/>
        </p:nvGrpSpPr>
        <p:grpSpPr>
          <a:xfrm>
            <a:off x="3176947" y="3324749"/>
            <a:ext cx="1278000" cy="1278000"/>
            <a:chOff x="1781057" y="2166985"/>
            <a:chExt cx="1063050" cy="1111016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030D6C68-8D6A-4C09-9EA3-32909E63C242}"/>
                </a:ext>
              </a:extLst>
            </p:cNvPr>
            <p:cNvGrpSpPr/>
            <p:nvPr/>
          </p:nvGrpSpPr>
          <p:grpSpPr>
            <a:xfrm>
              <a:off x="1781057" y="2166985"/>
              <a:ext cx="1063050" cy="1111016"/>
              <a:chOff x="195299" y="2603463"/>
              <a:chExt cx="1435583" cy="1453392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64C4EDC4-A163-4EA8-8A40-51DCDC5E0F9A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71C92200-3FA7-4159-8555-2362C090A45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7" name="Picture 2" descr="Ícone plano do roteador com sinal - Baixar PNG/SVG Transparente">
              <a:extLst>
                <a:ext uri="{FF2B5EF4-FFF2-40B4-BE49-F238E27FC236}">
                  <a16:creationId xmlns:a16="http://schemas.microsoft.com/office/drawing/2014/main" id="{6323EFE2-927A-436B-A361-EC94B92F5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3443" y="2277650"/>
              <a:ext cx="774306" cy="77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0B3DDA5-7965-4039-BF22-12768DD16551}"/>
              </a:ext>
            </a:extLst>
          </p:cNvPr>
          <p:cNvGrpSpPr/>
          <p:nvPr/>
        </p:nvGrpSpPr>
        <p:grpSpPr>
          <a:xfrm>
            <a:off x="7737170" y="2000291"/>
            <a:ext cx="1278000" cy="1278000"/>
            <a:chOff x="8456056" y="2883648"/>
            <a:chExt cx="1197242" cy="1212357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8BF73404-D14A-455F-823B-3A50677A86E8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C5B497E3-2640-4F63-A9BC-A6D0792A8BE9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5A02D92F-E2F7-44CF-B621-AB31490D61D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2" name="Picture 12" descr="Website ícones - Download Gratuito em PNG e SVG">
              <a:extLst>
                <a:ext uri="{FF2B5EF4-FFF2-40B4-BE49-F238E27FC236}">
                  <a16:creationId xmlns:a16="http://schemas.microsoft.com/office/drawing/2014/main" id="{FD0C7F4E-382D-48D2-B306-08FF9ABB8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 14">
            <a:extLst>
              <a:ext uri="{FF2B5EF4-FFF2-40B4-BE49-F238E27FC236}">
                <a16:creationId xmlns:a16="http://schemas.microsoft.com/office/drawing/2014/main" id="{78F5D564-F3E4-4C90-8D6F-817EE742CE66}"/>
              </a:ext>
            </a:extLst>
          </p:cNvPr>
          <p:cNvSpPr/>
          <p:nvPr/>
        </p:nvSpPr>
        <p:spPr>
          <a:xfrm>
            <a:off x="0" y="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C7AA6CF-3767-4DA2-9411-F07F36702979}"/>
              </a:ext>
            </a:extLst>
          </p:cNvPr>
          <p:cNvSpPr/>
          <p:nvPr/>
        </p:nvSpPr>
        <p:spPr>
          <a:xfrm>
            <a:off x="0" y="6639887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3AED3DE-1566-4C85-A68B-B91E88ECBC83}"/>
              </a:ext>
            </a:extLst>
          </p:cNvPr>
          <p:cNvGrpSpPr/>
          <p:nvPr/>
        </p:nvGrpSpPr>
        <p:grpSpPr>
          <a:xfrm>
            <a:off x="332711" y="1216104"/>
            <a:ext cx="1278000" cy="1278000"/>
            <a:chOff x="1106613" y="2838354"/>
            <a:chExt cx="1268741" cy="1257006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ECC37642-F935-45FC-86DD-D85A47531824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8A86C730-9EB0-4FA2-BDF7-52D1BABCE0EC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681163BA-87DE-4011-BBB5-BC1D125E9614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BD15EB7C-B9EF-4A6A-B6B4-974FF8A90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5224D4E-F9F4-4250-9254-FB670292BCC0}"/>
              </a:ext>
            </a:extLst>
          </p:cNvPr>
          <p:cNvGrpSpPr/>
          <p:nvPr/>
        </p:nvGrpSpPr>
        <p:grpSpPr>
          <a:xfrm>
            <a:off x="3181572" y="1217251"/>
            <a:ext cx="1268741" cy="1257007"/>
            <a:chOff x="2011526" y="2843427"/>
            <a:chExt cx="1063050" cy="1111017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1389F984-F61B-4D5A-B05F-BD73C5965763}"/>
                </a:ext>
              </a:extLst>
            </p:cNvPr>
            <p:cNvGrpSpPr/>
            <p:nvPr/>
          </p:nvGrpSpPr>
          <p:grpSpPr>
            <a:xfrm>
              <a:off x="2011526" y="2843427"/>
              <a:ext cx="1063050" cy="1111017"/>
              <a:chOff x="2527593" y="2082044"/>
              <a:chExt cx="1435583" cy="1453392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1E6694A3-6A3D-40D7-8E01-F3B76DFA177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9EF71BE4-811D-46F4-98EC-9BD463FC4046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5FAD42ED-5F8D-43CE-848F-0C6B17CE3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30435" r="69783">
                          <a14:foregroundMark x1="43478" y1="77148" x2="43478" y2="77148"/>
                          <a14:foregroundMark x1="61413" y1="51172" x2="61413" y2="51172"/>
                          <a14:foregroundMark x1="62065" y1="37500" x2="62065" y2="37500"/>
                          <a14:foregroundMark x1="61087" y1="25195" x2="61087" y2="25195"/>
                          <a14:foregroundMark x1="61196" y1="13867" x2="61196" y2="13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0" r="31301"/>
            <a:stretch/>
          </p:blipFill>
          <p:spPr>
            <a:xfrm>
              <a:off x="2296248" y="2983675"/>
              <a:ext cx="585970" cy="860213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C0AD2B5-4BCF-43C5-B641-8F50D7A1C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13400" y1="21000" x2="13400" y2="21000"/>
                          <a14:foregroundMark x1="20600" y1="27600" x2="21600" y2="29000"/>
                          <a14:foregroundMark x1="15600" y1="13600" x2="8600" y2="27200"/>
                          <a14:foregroundMark x1="26400" y1="23200" x2="20800" y2="27800"/>
                          <a14:foregroundMark x1="41600" y1="40600" x2="57400" y2="33400"/>
                          <a14:foregroundMark x1="61800" y1="27200" x2="64600" y2="32000"/>
                          <a14:foregroundMark x1="53200" y1="20200" x2="58600" y2="23600"/>
                          <a14:foregroundMark x1="65800" y1="36000" x2="67000" y2="46600"/>
                          <a14:foregroundMark x1="79200" y1="49200" x2="88000" y2="77200"/>
                          <a14:foregroundMark x1="60200" y1="57400" x2="65600" y2="48200"/>
                          <a14:foregroundMark x1="50400" y1="19000" x2="39800" y2="16200"/>
                          <a14:foregroundMark x1="18800" y1="29000" x2="17200" y2="38800"/>
                          <a14:foregroundMark x1="19200" y1="48200" x2="20000" y2="51000"/>
                          <a14:foregroundMark x1="21200" y1="55800" x2="18800" y2="50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8886" flipH="1">
              <a:off x="2136575" y="3255702"/>
              <a:ext cx="249252" cy="249252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2EC5842-D851-4906-8C68-AE2889C6CD22}"/>
              </a:ext>
            </a:extLst>
          </p:cNvPr>
          <p:cNvGrpSpPr/>
          <p:nvPr/>
        </p:nvGrpSpPr>
        <p:grpSpPr>
          <a:xfrm>
            <a:off x="4922321" y="3992865"/>
            <a:ext cx="2001299" cy="1957834"/>
            <a:chOff x="8660050" y="2838354"/>
            <a:chExt cx="1182509" cy="1217668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CA416D13-50CB-49C3-ABED-E8BCF8C93FCC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7A4BD2AB-94ED-4B6C-AA5C-21A0C195FC42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284F683B-31E1-4CDE-BBD1-492FE48CF86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0" name="Picture 6" descr="Nuvem - ícones de clima grátis">
              <a:extLst>
                <a:ext uri="{FF2B5EF4-FFF2-40B4-BE49-F238E27FC236}">
                  <a16:creationId xmlns:a16="http://schemas.microsoft.com/office/drawing/2014/main" id="{60B2314D-6FC4-432C-A1B7-942CAC77F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51E4F489-EE8E-408E-824E-E0E75D838F2F}"/>
              </a:ext>
            </a:extLst>
          </p:cNvPr>
          <p:cNvGrpSpPr/>
          <p:nvPr/>
        </p:nvGrpSpPr>
        <p:grpSpPr>
          <a:xfrm>
            <a:off x="10390722" y="1110435"/>
            <a:ext cx="1278000" cy="1278000"/>
            <a:chOff x="8898264" y="414192"/>
            <a:chExt cx="1275339" cy="1212357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B319AEA1-1C8E-4331-81C5-E5E7966A59EB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FAA19DDB-064A-4A5F-9D8A-2907759F10BB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5A459F85-3DCE-422C-92E0-AD973924CCB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2164D2B5-7FFF-4428-8B8E-92B8FF194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pic>
        <p:nvPicPr>
          <p:cNvPr id="38" name="Picture 8" descr="Hand Graving Smartphone free vector icons designed by Freepik | Mobile icon,  Free icons, Phone icon">
            <a:extLst>
              <a:ext uri="{FF2B5EF4-FFF2-40B4-BE49-F238E27FC236}">
                <a16:creationId xmlns:a16="http://schemas.microsoft.com/office/drawing/2014/main" id="{BA7A27A5-E465-47AA-B57B-512F136D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940">
            <a:off x="11284633" y="1853835"/>
            <a:ext cx="629038" cy="6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Wifi icon - Free download on Iconfinder">
            <a:extLst>
              <a:ext uri="{FF2B5EF4-FFF2-40B4-BE49-F238E27FC236}">
                <a16:creationId xmlns:a16="http://schemas.microsoft.com/office/drawing/2014/main" id="{8191B4D8-92CA-4437-9D4E-E07C3338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3546053" y="2880321"/>
            <a:ext cx="321251" cy="32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A134F6EA-1AC9-4905-8C28-853449064363}"/>
              </a:ext>
            </a:extLst>
          </p:cNvPr>
          <p:cNvSpPr txBox="1"/>
          <p:nvPr/>
        </p:nvSpPr>
        <p:spPr>
          <a:xfrm>
            <a:off x="34117" y="2700107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Plantação</a:t>
            </a:r>
          </a:p>
          <a:p>
            <a:endParaRPr lang="pt-BR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F9A48E78-CB42-4BDD-B3AD-BAB8074B121A}"/>
              </a:ext>
            </a:extLst>
          </p:cNvPr>
          <p:cNvGrpSpPr/>
          <p:nvPr/>
        </p:nvGrpSpPr>
        <p:grpSpPr>
          <a:xfrm>
            <a:off x="5006096" y="5411997"/>
            <a:ext cx="3773960" cy="860450"/>
            <a:chOff x="2815274" y="4547444"/>
            <a:chExt cx="5667985" cy="1257007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070131A3-E8C8-4FBB-9726-7D9562392F85}"/>
                </a:ext>
              </a:extLst>
            </p:cNvPr>
            <p:cNvGrpSpPr/>
            <p:nvPr/>
          </p:nvGrpSpPr>
          <p:grpSpPr>
            <a:xfrm>
              <a:off x="2815274" y="4547444"/>
              <a:ext cx="1270291" cy="1257007"/>
              <a:chOff x="195299" y="2603463"/>
              <a:chExt cx="1435583" cy="1453392"/>
            </a:xfrm>
          </p:grpSpPr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FED730F9-B20C-4937-8342-BAC59976FC0A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Elipse 44">
                <a:extLst>
                  <a:ext uri="{FF2B5EF4-FFF2-40B4-BE49-F238E27FC236}">
                    <a16:creationId xmlns:a16="http://schemas.microsoft.com/office/drawing/2014/main" id="{19E34188-7D88-4123-9C10-A47EC00FE44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43" name="Picture 2" descr="ícone Servidor Livre de Windows 8 Icon">
              <a:extLst>
                <a:ext uri="{FF2B5EF4-FFF2-40B4-BE49-F238E27FC236}">
                  <a16:creationId xmlns:a16="http://schemas.microsoft.com/office/drawing/2014/main" id="{E3757ED4-E4B1-4ED4-B8F2-9A72786B0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0" r="100000">
                          <a14:foregroundMark x1="35111" y1="36000" x2="35111" y2="36000"/>
                          <a14:foregroundMark x1="34667" y1="24000" x2="34667" y2="24000"/>
                          <a14:foregroundMark x1="92444" y1="41778" x2="92444" y2="41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325" y="4697175"/>
              <a:ext cx="791934" cy="791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ED37D39B-D6FA-462E-BFCC-F886D4D8E8C4}"/>
              </a:ext>
            </a:extLst>
          </p:cNvPr>
          <p:cNvGrpSpPr/>
          <p:nvPr/>
        </p:nvGrpSpPr>
        <p:grpSpPr>
          <a:xfrm>
            <a:off x="10382778" y="2903500"/>
            <a:ext cx="1278000" cy="1278000"/>
            <a:chOff x="10614857" y="3030571"/>
            <a:chExt cx="1275339" cy="1212357"/>
          </a:xfrm>
        </p:grpSpPr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EE7AA2AF-6F28-4F20-909B-DAD0FE0CF913}"/>
                </a:ext>
              </a:extLst>
            </p:cNvPr>
            <p:cNvGrpSpPr/>
            <p:nvPr/>
          </p:nvGrpSpPr>
          <p:grpSpPr>
            <a:xfrm>
              <a:off x="10614857" y="3030571"/>
              <a:ext cx="1275339" cy="1212357"/>
              <a:chOff x="2527593" y="2082044"/>
              <a:chExt cx="1435583" cy="1453392"/>
            </a:xfrm>
          </p:grpSpPr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978046D5-5A32-41FB-A98E-6CB8386C98BC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BDB4601C-D973-4584-9986-7CCE0B11B2D7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23D1CF68-04A8-4E2E-94EC-D99F58D96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686" y="3135565"/>
              <a:ext cx="1019537" cy="1019537"/>
            </a:xfrm>
            <a:prstGeom prst="rect">
              <a:avLst/>
            </a:prstGeom>
          </p:spPr>
        </p:pic>
      </p:grpSp>
      <p:pic>
        <p:nvPicPr>
          <p:cNvPr id="51" name="Picture 10" descr="Ícone de laptop simples - Baixar PNG/SVG Transparente">
            <a:extLst>
              <a:ext uri="{FF2B5EF4-FFF2-40B4-BE49-F238E27FC236}">
                <a16:creationId xmlns:a16="http://schemas.microsoft.com/office/drawing/2014/main" id="{CA485AD0-3F9C-4F1E-802A-B7BCF637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026" y="3452047"/>
            <a:ext cx="808761" cy="8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4" descr="Wifi icon - Free download on Iconfinder">
            <a:extLst>
              <a:ext uri="{FF2B5EF4-FFF2-40B4-BE49-F238E27FC236}">
                <a16:creationId xmlns:a16="http://schemas.microsoft.com/office/drawing/2014/main" id="{0F28A72D-1E97-44B7-AB21-A233002D0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942" y="1918377"/>
            <a:ext cx="578866" cy="5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38A2A538-861B-4BBE-B49D-FE1558ABF774}"/>
              </a:ext>
            </a:extLst>
          </p:cNvPr>
          <p:cNvSpPr txBox="1"/>
          <p:nvPr/>
        </p:nvSpPr>
        <p:spPr>
          <a:xfrm>
            <a:off x="2899115" y="2444504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Sensor</a:t>
            </a:r>
          </a:p>
          <a:p>
            <a:endParaRPr lang="pt-BR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CEDF835-D4CE-4C6F-A505-05741C6CE2A0}"/>
              </a:ext>
            </a:extLst>
          </p:cNvPr>
          <p:cNvSpPr txBox="1"/>
          <p:nvPr/>
        </p:nvSpPr>
        <p:spPr>
          <a:xfrm>
            <a:off x="4512725" y="6263798"/>
            <a:ext cx="183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AEAA0"/>
                </a:solidFill>
              </a:rPr>
              <a:t>Servidor</a:t>
            </a:r>
          </a:p>
          <a:p>
            <a:endParaRPr lang="pt-BR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3065CD6-7EC8-42A5-A28E-A9856DA52C2E}"/>
              </a:ext>
            </a:extLst>
          </p:cNvPr>
          <p:cNvSpPr txBox="1"/>
          <p:nvPr/>
        </p:nvSpPr>
        <p:spPr>
          <a:xfrm>
            <a:off x="10132658" y="2479630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Usuário</a:t>
            </a:r>
          </a:p>
          <a:p>
            <a:endParaRPr lang="pt-BR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046C9E0B-FB8D-47A0-B573-5018C4ACFCF4}"/>
              </a:ext>
            </a:extLst>
          </p:cNvPr>
          <p:cNvSpPr txBox="1"/>
          <p:nvPr/>
        </p:nvSpPr>
        <p:spPr>
          <a:xfrm>
            <a:off x="5025269" y="3545002"/>
            <a:ext cx="18316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Nuvem</a:t>
            </a:r>
          </a:p>
          <a:p>
            <a:endParaRPr lang="pt-BR" dirty="0"/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FE46525A-1968-4053-B39E-4B668F0106BC}"/>
              </a:ext>
            </a:extLst>
          </p:cNvPr>
          <p:cNvCxnSpPr>
            <a:cxnSpLocks/>
          </p:cNvCxnSpPr>
          <p:nvPr/>
        </p:nvCxnSpPr>
        <p:spPr>
          <a:xfrm flipV="1">
            <a:off x="1734494" y="1845754"/>
            <a:ext cx="1332135" cy="319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ED17E0A3-DEB8-4AD4-B70E-AAF423289F8A}"/>
              </a:ext>
            </a:extLst>
          </p:cNvPr>
          <p:cNvCxnSpPr>
            <a:cxnSpLocks/>
          </p:cNvCxnSpPr>
          <p:nvPr/>
        </p:nvCxnSpPr>
        <p:spPr>
          <a:xfrm>
            <a:off x="3828832" y="2762154"/>
            <a:ext cx="1119" cy="528611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DDC68EA8-54FF-4133-BC95-C6A3FCD6C1FF}"/>
              </a:ext>
            </a:extLst>
          </p:cNvPr>
          <p:cNvCxnSpPr>
            <a:cxnSpLocks/>
          </p:cNvCxnSpPr>
          <p:nvPr/>
        </p:nvCxnSpPr>
        <p:spPr>
          <a:xfrm flipH="1" flipV="1">
            <a:off x="4389135" y="4368460"/>
            <a:ext cx="533186" cy="234289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37A7254D-93AE-4006-A0BF-E1263B9E140F}"/>
              </a:ext>
            </a:extLst>
          </p:cNvPr>
          <p:cNvCxnSpPr/>
          <p:nvPr/>
        </p:nvCxnSpPr>
        <p:spPr>
          <a:xfrm flipV="1">
            <a:off x="9989808" y="2327478"/>
            <a:ext cx="392970" cy="3058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CE3E150F-AC00-4DE4-8C3B-A94914B53D5D}"/>
              </a:ext>
            </a:extLst>
          </p:cNvPr>
          <p:cNvCxnSpPr>
            <a:cxnSpLocks/>
          </p:cNvCxnSpPr>
          <p:nvPr/>
        </p:nvCxnSpPr>
        <p:spPr>
          <a:xfrm>
            <a:off x="10029632" y="2647672"/>
            <a:ext cx="340550" cy="337383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63">
            <a:extLst>
              <a:ext uri="{FF2B5EF4-FFF2-40B4-BE49-F238E27FC236}">
                <a16:creationId xmlns:a16="http://schemas.microsoft.com/office/drawing/2014/main" id="{2BD70F68-A17F-4961-B86B-EE42CC8D1103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65" name="CaixaDeTexto 116">
            <a:extLst>
              <a:ext uri="{FF2B5EF4-FFF2-40B4-BE49-F238E27FC236}">
                <a16:creationId xmlns:a16="http://schemas.microsoft.com/office/drawing/2014/main" id="{D6F537AD-98F2-419A-995E-8B1AB76DF22E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66" name="CaixaDeTexto 117">
            <a:extLst>
              <a:ext uri="{FF2B5EF4-FFF2-40B4-BE49-F238E27FC236}">
                <a16:creationId xmlns:a16="http://schemas.microsoft.com/office/drawing/2014/main" id="{37A002C6-D6F4-4E5C-9F73-14CC57333762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0BCA2742-5C91-4BC0-B1DA-78C3097FF1B9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DCEA1158-E11A-48BE-84A2-1429CC402065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1433D436-2738-4EF9-A025-87037EB0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F9BD952B-6B39-4A06-BD5E-27035AE551C5}"/>
              </a:ext>
            </a:extLst>
          </p:cNvPr>
          <p:cNvGrpSpPr/>
          <p:nvPr/>
        </p:nvGrpSpPr>
        <p:grpSpPr>
          <a:xfrm>
            <a:off x="6016974" y="5396895"/>
            <a:ext cx="926927" cy="907289"/>
            <a:chOff x="4656796" y="4575720"/>
            <a:chExt cx="1270291" cy="1264267"/>
          </a:xfrm>
        </p:grpSpPr>
        <p:grpSp>
          <p:nvGrpSpPr>
            <p:cNvPr id="71" name="Agrupar 70">
              <a:extLst>
                <a:ext uri="{FF2B5EF4-FFF2-40B4-BE49-F238E27FC236}">
                  <a16:creationId xmlns:a16="http://schemas.microsoft.com/office/drawing/2014/main" id="{CBE338CB-F1A7-4823-AFBF-C6E51CE879C3}"/>
                </a:ext>
              </a:extLst>
            </p:cNvPr>
            <p:cNvGrpSpPr/>
            <p:nvPr/>
          </p:nvGrpSpPr>
          <p:grpSpPr>
            <a:xfrm>
              <a:off x="4656796" y="4575720"/>
              <a:ext cx="1270291" cy="1264267"/>
              <a:chOff x="2527593" y="2082044"/>
              <a:chExt cx="1435583" cy="1453392"/>
            </a:xfrm>
          </p:grpSpPr>
          <p:sp>
            <p:nvSpPr>
              <p:cNvPr id="73" name="Elipse 72">
                <a:extLst>
                  <a:ext uri="{FF2B5EF4-FFF2-40B4-BE49-F238E27FC236}">
                    <a16:creationId xmlns:a16="http://schemas.microsoft.com/office/drawing/2014/main" id="{5821E18A-B1C5-42A4-B841-B5117497741E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81331A1B-1F06-4549-BE5B-4C13D2A2C990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FB879B12-70B4-43BD-9C89-AC42815D3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235" y="4778292"/>
              <a:ext cx="888245" cy="888245"/>
            </a:xfrm>
            <a:prstGeom prst="rect">
              <a:avLst/>
            </a:prstGeom>
          </p:spPr>
        </p:pic>
      </p:grp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23134ED2-97B2-4BB4-A444-E0C6D927E7C6}"/>
              </a:ext>
            </a:extLst>
          </p:cNvPr>
          <p:cNvSpPr txBox="1"/>
          <p:nvPr/>
        </p:nvSpPr>
        <p:spPr>
          <a:xfrm>
            <a:off x="5589658" y="6263798"/>
            <a:ext cx="183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AEAA0"/>
                </a:solidFill>
              </a:rPr>
              <a:t>BD</a:t>
            </a:r>
          </a:p>
          <a:p>
            <a:endParaRPr lang="pt-BR" dirty="0"/>
          </a:p>
        </p:txBody>
      </p: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99196BD9-9369-4AA2-828F-65020A9F4023}"/>
              </a:ext>
            </a:extLst>
          </p:cNvPr>
          <p:cNvCxnSpPr>
            <a:cxnSpLocks/>
          </p:cNvCxnSpPr>
          <p:nvPr/>
        </p:nvCxnSpPr>
        <p:spPr>
          <a:xfrm flipH="1">
            <a:off x="6822161" y="3117305"/>
            <a:ext cx="1064664" cy="1225425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6B9DE924-B117-4A4D-89B3-9B113160E3A3}"/>
              </a:ext>
            </a:extLst>
          </p:cNvPr>
          <p:cNvCxnSpPr>
            <a:cxnSpLocks/>
          </p:cNvCxnSpPr>
          <p:nvPr/>
        </p:nvCxnSpPr>
        <p:spPr>
          <a:xfrm flipH="1" flipV="1">
            <a:off x="9133211" y="2623717"/>
            <a:ext cx="916742" cy="4006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56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:a16="http://schemas.microsoft.com/office/drawing/2014/main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:a16="http://schemas.microsoft.com/office/drawing/2014/main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:a16="http://schemas.microsoft.com/office/drawing/2014/main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:a16="http://schemas.microsoft.com/office/drawing/2014/main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:a16="http://schemas.microsoft.com/office/drawing/2014/main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:a16="http://schemas.microsoft.com/office/drawing/2014/main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:a16="http://schemas.microsoft.com/office/drawing/2014/main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:a16="http://schemas.microsoft.com/office/drawing/2014/main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:a16="http://schemas.microsoft.com/office/drawing/2014/main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:a16="http://schemas.microsoft.com/office/drawing/2014/main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1846767"/>
            <a:chOff x="6347246" y="3883892"/>
            <a:chExt cx="2075988" cy="1846767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265376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:a16="http://schemas.microsoft.com/office/drawing/2014/main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:a16="http://schemas.microsoft.com/office/drawing/2014/main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:a16="http://schemas.microsoft.com/office/drawing/2014/main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:a16="http://schemas.microsoft.com/office/drawing/2014/main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m 73">
            <a:extLst>
              <a:ext uri="{FF2B5EF4-FFF2-40B4-BE49-F238E27FC236}">
                <a16:creationId xmlns:a16="http://schemas.microsoft.com/office/drawing/2014/main" id="{827A7896-CFAE-455D-8DB6-EC3027F459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0" r="14633"/>
          <a:stretch/>
        </p:blipFill>
        <p:spPr>
          <a:xfrm>
            <a:off x="0" y="212451"/>
            <a:ext cx="12192000" cy="6427436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813B7CB-6F50-479A-8E32-37EA8DB7D441}"/>
              </a:ext>
            </a:extLst>
          </p:cNvPr>
          <p:cNvSpPr/>
          <p:nvPr/>
        </p:nvSpPr>
        <p:spPr>
          <a:xfrm>
            <a:off x="8469515" y="1485030"/>
            <a:ext cx="3488077" cy="1916595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bg1"/>
                </a:solidFill>
                <a:prstDash val="sysDot"/>
              </a:ln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682055-3ED1-4620-AE84-C29F7CF9F5FB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1308570" y="2529467"/>
            <a:ext cx="1053038" cy="347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1AE338B-18AC-479F-AD2F-58CC605776B6}"/>
              </a:ext>
            </a:extLst>
          </p:cNvPr>
          <p:cNvGrpSpPr/>
          <p:nvPr/>
        </p:nvGrpSpPr>
        <p:grpSpPr>
          <a:xfrm>
            <a:off x="8626116" y="1769034"/>
            <a:ext cx="1278000" cy="1279442"/>
            <a:chOff x="8660050" y="2838354"/>
            <a:chExt cx="1182509" cy="1217668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60DA119-AB1B-49F0-ACD8-955992885CE8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32480AC4-CE05-4472-8497-3F427AE36FB4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39A03F04-CDED-485D-8172-6D566DC298B4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8" name="Picture 6" descr="Nuvem - ícones de clima grátis">
              <a:extLst>
                <a:ext uri="{FF2B5EF4-FFF2-40B4-BE49-F238E27FC236}">
                  <a16:creationId xmlns:a16="http://schemas.microsoft.com/office/drawing/2014/main" id="{22BEA1AD-3E7B-47AD-B861-57119B415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D56C72F5-AB01-47BA-B4EB-5A822F078592}"/>
              </a:ext>
            </a:extLst>
          </p:cNvPr>
          <p:cNvSpPr/>
          <p:nvPr/>
        </p:nvSpPr>
        <p:spPr>
          <a:xfrm>
            <a:off x="-11351" y="-9412"/>
            <a:ext cx="12192000" cy="255871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BB38518-984B-448E-90DC-5FC6D3A754D1}"/>
              </a:ext>
            </a:extLst>
          </p:cNvPr>
          <p:cNvSpPr/>
          <p:nvPr/>
        </p:nvSpPr>
        <p:spPr>
          <a:xfrm>
            <a:off x="2530" y="663963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1299095-128B-4D0B-86A9-C9FD68BAED5F}"/>
              </a:ext>
            </a:extLst>
          </p:cNvPr>
          <p:cNvGrpSpPr/>
          <p:nvPr/>
        </p:nvGrpSpPr>
        <p:grpSpPr>
          <a:xfrm>
            <a:off x="153963" y="4599220"/>
            <a:ext cx="1278000" cy="1278000"/>
            <a:chOff x="1106613" y="2838354"/>
            <a:chExt cx="1268741" cy="125700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E2B9B65-66A7-488A-B314-CB6F746893A6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9B0B3A0F-7FD9-4040-B582-14EBA1CDDDD2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E1876747-BEFC-45E7-A177-4D06950CED39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21E718B-BBF2-4A64-A860-B84204CAB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F9317D67-6235-4EA7-A225-62113608994D}"/>
              </a:ext>
            </a:extLst>
          </p:cNvPr>
          <p:cNvSpPr/>
          <p:nvPr/>
        </p:nvSpPr>
        <p:spPr>
          <a:xfrm>
            <a:off x="4930660" y="379559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CaixaDeTexto 116">
            <a:extLst>
              <a:ext uri="{FF2B5EF4-FFF2-40B4-BE49-F238E27FC236}">
                <a16:creationId xmlns:a16="http://schemas.microsoft.com/office/drawing/2014/main" id="{2036C581-1B55-4665-82D3-2BA2A0AD8F36}"/>
              </a:ext>
            </a:extLst>
          </p:cNvPr>
          <p:cNvSpPr txBox="1"/>
          <p:nvPr/>
        </p:nvSpPr>
        <p:spPr>
          <a:xfrm>
            <a:off x="4772624" y="355393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20" name="CaixaDeTexto 117">
            <a:extLst>
              <a:ext uri="{FF2B5EF4-FFF2-40B4-BE49-F238E27FC236}">
                <a16:creationId xmlns:a16="http://schemas.microsoft.com/office/drawing/2014/main" id="{B18DE0C8-BF23-4A49-BDF8-FF8E7283A0E6}"/>
              </a:ext>
            </a:extLst>
          </p:cNvPr>
          <p:cNvSpPr txBox="1"/>
          <p:nvPr/>
        </p:nvSpPr>
        <p:spPr>
          <a:xfrm>
            <a:off x="4797567" y="1000392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5D937BF8-C761-4D3C-916E-89755179900C}"/>
              </a:ext>
            </a:extLst>
          </p:cNvPr>
          <p:cNvGrpSpPr/>
          <p:nvPr/>
        </p:nvGrpSpPr>
        <p:grpSpPr>
          <a:xfrm>
            <a:off x="6526962" y="447178"/>
            <a:ext cx="911630" cy="925141"/>
            <a:chOff x="4515232" y="1784258"/>
            <a:chExt cx="3157057" cy="3310506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2537F442-A58C-4372-AA5A-0B54783D0A87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76F2EF61-A4BB-40B9-88A2-E6732D3F6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2B540FE-24CF-4FE4-B28C-DF8E31748D95}"/>
              </a:ext>
            </a:extLst>
          </p:cNvPr>
          <p:cNvGrpSpPr/>
          <p:nvPr/>
        </p:nvGrpSpPr>
        <p:grpSpPr>
          <a:xfrm>
            <a:off x="9720570" y="2570455"/>
            <a:ext cx="537036" cy="536400"/>
            <a:chOff x="8456056" y="2883648"/>
            <a:chExt cx="1197242" cy="1212357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DC5002B0-1F03-4ECF-9E8E-2ACA479C026A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60B27C5D-8F2C-4C5F-8359-4B6937A8ABE2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A9BFFAF6-B022-4569-B94F-2447642B661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27" name="Picture 12" descr="Website ícones - Download Gratuito em PNG e SVG">
              <a:extLst>
                <a:ext uri="{FF2B5EF4-FFF2-40B4-BE49-F238E27FC236}">
                  <a16:creationId xmlns:a16="http://schemas.microsoft.com/office/drawing/2014/main" id="{E534D854-BCDA-4B35-821F-72C29D69F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3D5E771-D35F-470A-9864-5A4FD054DBE7}"/>
              </a:ext>
            </a:extLst>
          </p:cNvPr>
          <p:cNvSpPr txBox="1"/>
          <p:nvPr/>
        </p:nvSpPr>
        <p:spPr>
          <a:xfrm>
            <a:off x="10284881" y="1708237"/>
            <a:ext cx="16802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BD - SQL Server</a:t>
            </a:r>
          </a:p>
          <a:p>
            <a:pPr algn="ctr"/>
            <a:endParaRPr lang="pt-BR" sz="14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Aplicação Desenvolvida com HTML/CSS/JS</a:t>
            </a:r>
            <a:endParaRPr lang="pt-B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08CC53E-7B66-45A8-A35A-CA1741463EDF}"/>
              </a:ext>
            </a:extLst>
          </p:cNvPr>
          <p:cNvSpPr/>
          <p:nvPr/>
        </p:nvSpPr>
        <p:spPr>
          <a:xfrm>
            <a:off x="2154373" y="4199983"/>
            <a:ext cx="4745895" cy="1858131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98B1CF5-1FE4-4229-A7A4-DACBFFC21B6A}"/>
              </a:ext>
            </a:extLst>
          </p:cNvPr>
          <p:cNvSpPr txBox="1"/>
          <p:nvPr/>
        </p:nvSpPr>
        <p:spPr>
          <a:xfrm>
            <a:off x="4685672" y="4277278"/>
            <a:ext cx="21765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Faixa de medição de umidade: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 a 90% UR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Faixa de medição de temperatura: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0º a 50ºC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Precisão de umidade de medição: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± 5,0% UR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Precisão de medição de temperatura: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± 2.0 ºC</a:t>
            </a:r>
            <a:endParaRPr lang="pt-BR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680BF15-D525-4181-8863-16D5B12AC6A2}"/>
              </a:ext>
            </a:extLst>
          </p:cNvPr>
          <p:cNvGrpSpPr/>
          <p:nvPr/>
        </p:nvGrpSpPr>
        <p:grpSpPr>
          <a:xfrm>
            <a:off x="2031564" y="4582376"/>
            <a:ext cx="2797172" cy="1155855"/>
            <a:chOff x="2968074" y="1765710"/>
            <a:chExt cx="2635803" cy="104208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D28705CC-7E34-47C2-A37A-BA0B682B0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645" b="94924" l="9500" r="90500">
                          <a14:foregroundMark x1="13750" y1="24365" x2="13750" y2="24365"/>
                          <a14:foregroundMark x1="18000" y1="11675" x2="18000" y2="11675"/>
                          <a14:foregroundMark x1="23750" y1="9645" x2="23750" y2="9645"/>
                          <a14:foregroundMark x1="82250" y1="37563" x2="82250" y2="37563"/>
                          <a14:foregroundMark x1="84500" y1="20812" x2="84500" y2="20812"/>
                          <a14:foregroundMark x1="77250" y1="21827" x2="77250" y2="21827"/>
                          <a14:foregroundMark x1="72250" y1="21320" x2="87250" y2="56345"/>
                          <a14:foregroundMark x1="87250" y1="56345" x2="87250" y2="56345"/>
                          <a14:foregroundMark x1="80750" y1="19797" x2="86000" y2="81218"/>
                          <a14:foregroundMark x1="74000" y1="37563" x2="72000" y2="75127"/>
                          <a14:foregroundMark x1="72000" y1="13198" x2="90500" y2="14213"/>
                          <a14:foregroundMark x1="85750" y1="78680" x2="89500" y2="77157"/>
                          <a14:foregroundMark x1="79750" y1="73096" x2="80750" y2="81726"/>
                          <a14:foregroundMark x1="40250" y1="81726" x2="40250" y2="90753"/>
                          <a14:foregroundMark x1="75905" y1="90325" x2="78000" y2="90355"/>
                          <a14:foregroundMark x1="79250" y1="86294" x2="79250" y2="86294"/>
                          <a14:foregroundMark x1="86750" y1="19797" x2="87000" y2="51777"/>
                          <a14:foregroundMark x1="88750" y1="22335" x2="89750" y2="79188"/>
                          <a14:foregroundMark x1="71750" y1="14213" x2="71250" y2="75635"/>
                          <a14:foregroundMark x1="30250" y1="11675" x2="30250" y2="11675"/>
                          <a14:foregroundMark x1="9500" y1="27919" x2="9500" y2="27919"/>
                          <a14:foregroundMark x1="40250" y1="82234" x2="40250" y2="82234"/>
                          <a14:foregroundMark x1="40000" y1="78680" x2="40000" y2="84264"/>
                          <a14:foregroundMark x1="46679" y1="93822" x2="65750" y2="93401"/>
                          <a14:foregroundMark x1="65750" y1="93401" x2="72000" y2="93401"/>
                          <a14:foregroundMark x1="72250" y1="93401" x2="73613" y2="93401"/>
                          <a14:foregroundMark x1="77000" y1="67513" x2="77750" y2="77665"/>
                          <a14:foregroundMark x1="77250" y1="74112" x2="76750" y2="79188"/>
                          <a14:foregroundMark x1="40500" y1="92893" x2="40500" y2="92893"/>
                          <a14:foregroundMark x1="43250" y1="94924" x2="43250" y2="94924"/>
                          <a14:foregroundMark x1="44250" y1="94416" x2="44250" y2="94416"/>
                          <a14:foregroundMark x1="44750" y1="93909" x2="44750" y2="93909"/>
                          <a14:foregroundMark x1="39750" y1="94416" x2="39750" y2="94416"/>
                          <a14:foregroundMark x1="41000" y1="93401" x2="41000" y2="93401"/>
                          <a14:foregroundMark x1="41000" y1="93401" x2="41000" y2="93401"/>
                          <a14:foregroundMark x1="40500" y1="93909" x2="40500" y2="93909"/>
                          <a14:foregroundMark x1="41250" y1="93401" x2="41250" y2="93401"/>
                          <a14:foregroundMark x1="41000" y1="93401" x2="41000" y2="93401"/>
                          <a14:foregroundMark x1="41000" y1="93401" x2="41000" y2="93401"/>
                          <a14:backgroundMark x1="23750" y1="11675" x2="23750" y2="11675"/>
                          <a14:backgroundMark x1="23750" y1="11675" x2="23750" y2="10660"/>
                          <a14:backgroundMark x1="23750" y1="10660" x2="23750" y2="10660"/>
                          <a14:backgroundMark x1="23750" y1="10152" x2="23750" y2="10152"/>
                          <a14:backgroundMark x1="59750" y1="31472" x2="59750" y2="31472"/>
                          <a14:backgroundMark x1="60000" y1="70558" x2="60000" y2="70558"/>
                          <a14:backgroundMark x1="40940" y1="92893" x2="40956" y2="93162"/>
                          <a14:backgroundMark x1="71917" y1="93667" x2="72160" y2="93688"/>
                          <a14:backgroundMark x1="77000" y1="97462" x2="77000" y2="97462"/>
                          <a14:backgroundMark x1="77000" y1="95431" x2="74250" y2="95431"/>
                          <a14:backgroundMark x1="38750" y1="95431" x2="46000" y2="959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975" y="1765710"/>
              <a:ext cx="2115902" cy="104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4" descr="Arduino Uno Ambiente de desenvolvimento integrado Instalação, outros,  eletrônica, texto, cerceta png | PNGWing">
              <a:extLst>
                <a:ext uri="{FF2B5EF4-FFF2-40B4-BE49-F238E27FC236}">
                  <a16:creationId xmlns:a16="http://schemas.microsoft.com/office/drawing/2014/main" id="{E9ADBA41-FBA8-420F-8AE6-E94DF301F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37609" y1="27541" x2="33478" y2="47541"/>
                          <a14:foregroundMark x1="37391" y1="33607" x2="65543" y2="40820"/>
                          <a14:foregroundMark x1="39348" y1="40164" x2="46087" y2="46557"/>
                          <a14:foregroundMark x1="43913" y1="39508" x2="53370" y2="58852"/>
                          <a14:foregroundMark x1="58261" y1="59180" x2="58261" y2="59180"/>
                          <a14:foregroundMark x1="64674" y1="39836" x2="65543" y2="55082"/>
                          <a14:foregroundMark x1="57826" y1="49344" x2="57826" y2="49344"/>
                          <a14:foregroundMark x1="59239" y1="45574" x2="59457" y2="55738"/>
                          <a14:foregroundMark x1="31304" y1="47213" x2="37609" y2="57705"/>
                          <a14:foregroundMark x1="34022" y1="50328" x2="43261" y2="59180"/>
                          <a14:foregroundMark x1="38478" y1="47541" x2="39783" y2="532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074" y="2111520"/>
              <a:ext cx="954785" cy="633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utoShape 22">
            <a:extLst>
              <a:ext uri="{FF2B5EF4-FFF2-40B4-BE49-F238E27FC236}">
                <a16:creationId xmlns:a16="http://schemas.microsoft.com/office/drawing/2014/main" id="{CD314620-1A9D-4497-9D1D-B24FF5445D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84215" y="37675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A1959E3-9BA3-473E-9B54-20E717F3C6C0}"/>
              </a:ext>
            </a:extLst>
          </p:cNvPr>
          <p:cNvSpPr/>
          <p:nvPr/>
        </p:nvSpPr>
        <p:spPr>
          <a:xfrm>
            <a:off x="2360156" y="1591353"/>
            <a:ext cx="4374707" cy="1858131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E37E4F2-5CF9-4014-BD60-1F1F0E96D362}"/>
              </a:ext>
            </a:extLst>
          </p:cNvPr>
          <p:cNvSpPr txBox="1"/>
          <p:nvPr/>
        </p:nvSpPr>
        <p:spPr>
          <a:xfrm>
            <a:off x="4170054" y="1675950"/>
            <a:ext cx="274931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4GB RAM</a:t>
            </a:r>
          </a:p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Mínimo 10 GB disponíveis</a:t>
            </a:r>
          </a:p>
          <a:p>
            <a:pPr algn="ctr"/>
            <a:endParaRPr lang="pt-BR" sz="12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/>
            <a:r>
              <a:rPr lang="pt-BR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Android versão 7+ ou</a:t>
            </a:r>
          </a:p>
          <a:p>
            <a:pPr algn="ctr" fontAlgn="base"/>
            <a:r>
              <a:rPr lang="pt-BR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IOS versão 10+</a:t>
            </a:r>
          </a:p>
          <a:p>
            <a:br>
              <a:rPr lang="pt-BR" dirty="0">
                <a:effectLst/>
                <a:latin typeface="inherit"/>
              </a:rPr>
            </a:br>
            <a:br>
              <a:rPr lang="pt-BR" u="none" strike="noStrike" dirty="0">
                <a:solidFill>
                  <a:srgbClr val="333333"/>
                </a:solidFill>
                <a:effectLst/>
                <a:latin typeface="Hind Madurai"/>
                <a:hlinkClick r:id="rId14"/>
              </a:rPr>
            </a:br>
            <a:endParaRPr lang="pt-BR" dirty="0"/>
          </a:p>
        </p:txBody>
      </p:sp>
      <p:pic>
        <p:nvPicPr>
          <p:cNvPr id="39" name="Picture 8" descr="Google Chrome Logo - PNG e Vetor - Download de Logo">
            <a:extLst>
              <a:ext uri="{FF2B5EF4-FFF2-40B4-BE49-F238E27FC236}">
                <a16:creationId xmlns:a16="http://schemas.microsoft.com/office/drawing/2014/main" id="{D43C78BC-EFC1-4361-8855-EC32F92AD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89" b="98667" l="4444" r="97778">
                        <a14:foregroundMark x1="62667" y1="27556" x2="40889" y2="77778"/>
                        <a14:foregroundMark x1="43556" y1="21333" x2="57778" y2="74667"/>
                        <a14:foregroundMark x1="38667" y1="19556" x2="32444" y2="57333"/>
                        <a14:foregroundMark x1="28000" y1="30222" x2="25778" y2="69778"/>
                        <a14:foregroundMark x1="24000" y1="26667" x2="54667" y2="60889"/>
                        <a14:foregroundMark x1="74222" y1="34667" x2="84843" y2="83686"/>
                        <a14:foregroundMark x1="67111" y1="43556" x2="79090" y2="83255"/>
                        <a14:foregroundMark x1="71556" y1="54222" x2="82113" y2="83482"/>
                        <a14:foregroundMark x1="54222" y1="57778" x2="66222" y2="93333"/>
                        <a14:foregroundMark x1="35556" y1="48444" x2="49778" y2="89778"/>
                        <a14:foregroundMark x1="37991" y1="93568" x2="38667" y2="95556"/>
                        <a14:foregroundMark x1="24000" y1="52444" x2="37862" y2="93189"/>
                        <a14:foregroundMark x1="36698" y1="95106" x2="37778" y2="99111"/>
                        <a14:foregroundMark x1="24000" y1="48000" x2="35979" y2="92436"/>
                        <a14:foregroundMark x1="13333" y1="45778" x2="24694" y2="88190"/>
                        <a14:foregroundMark x1="26667" y1="38222" x2="41333" y2="5333"/>
                        <a14:foregroundMark x1="72000" y1="23111" x2="91523" y2="71321"/>
                        <a14:foregroundMark x1="16889" y1="42222" x2="18667" y2="84889"/>
                        <a14:foregroundMark x1="10222" y1="31556" x2="11556" y2="76000"/>
                        <a14:foregroundMark x1="5778" y1="29333" x2="11111" y2="67556"/>
                        <a14:foregroundMark x1="84444" y1="28444" x2="97778" y2="51556"/>
                        <a14:foregroundMark x1="4444" y1="50667" x2="18222" y2="82667"/>
                        <a14:foregroundMark x1="33333" y1="39556" x2="31556" y2="59111"/>
                        <a14:foregroundMark x1="59556" y1="55111" x2="68889" y2="74667"/>
                        <a14:foregroundMark x1="75556" y1="68000" x2="77333" y2="88444"/>
                        <a14:foregroundMark x1="74222" y1="90222" x2="74222" y2="90222"/>
                        <a14:foregroundMark x1="76889" y1="90222" x2="76889" y2="90222"/>
                        <a14:foregroundMark x1="79111" y1="87111" x2="70222" y2="88000"/>
                        <a14:foregroundMark x1="88000" y1="67556" x2="90451" y2="72011"/>
                        <a14:foregroundMark x1="88000" y1="64000" x2="94789" y2="74720"/>
                        <a14:backgroundMark x1="84444" y1="94222" x2="87556" y2="92000"/>
                        <a14:backgroundMark x1="85778" y1="92000" x2="85333" y2="92000"/>
                        <a14:backgroundMark x1="89778" y1="90222" x2="80767" y2="89546"/>
                        <a14:backgroundMark x1="96444" y1="78222" x2="95968" y2="77603"/>
                        <a14:backgroundMark x1="97778" y1="81778" x2="96000" y2="81778"/>
                        <a14:backgroundMark x1="95556" y1="79556" x2="95556" y2="77778"/>
                        <a14:backgroundMark x1="20000" y1="93778" x2="33333" y2="99111"/>
                        <a14:backgroundMark x1="87556" y1="88889" x2="89333" y2="95556"/>
                        <a14:backgroundMark x1="83556" y1="96444" x2="87111" y2="98667"/>
                        <a14:backgroundMark x1="94337" y1="78524" x2="95111" y2="79556"/>
                        <a14:backgroundMark x1="94222" y1="88889" x2="96000" y2="77778"/>
                        <a14:backgroundMark x1="95111" y1="74667" x2="96000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14" y="2842748"/>
            <a:ext cx="398067" cy="3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id="{38F151F5-682C-41D4-8CD9-97B546EE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81" y="2817203"/>
            <a:ext cx="422752" cy="43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>
            <a:extLst>
              <a:ext uri="{FF2B5EF4-FFF2-40B4-BE49-F238E27FC236}">
                <a16:creationId xmlns:a16="http://schemas.microsoft.com/office/drawing/2014/main" id="{035A0026-2D4A-4805-8BD2-1FE2FB54D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000" b="98667" l="3556" r="99556">
                        <a14:foregroundMark x1="8000" y1="32444" x2="11111" y2="72889"/>
                        <a14:foregroundMark x1="3556" y1="42222" x2="13778" y2="62667"/>
                        <a14:foregroundMark x1="25778" y1="65778" x2="41333" y2="92000"/>
                        <a14:foregroundMark x1="36889" y1="86667" x2="47556" y2="95111"/>
                        <a14:foregroundMark x1="37778" y1="96000" x2="45778" y2="98667"/>
                        <a14:foregroundMark x1="25778" y1="17778" x2="69778" y2="17778"/>
                        <a14:foregroundMark x1="48000" y1="12000" x2="84000" y2="44889"/>
                        <a14:foregroundMark x1="42222" y1="17778" x2="76889" y2="23556"/>
                        <a14:foregroundMark x1="73333" y1="30222" x2="79556" y2="53333"/>
                        <a14:foregroundMark x1="71111" y1="56889" x2="72000" y2="59556"/>
                        <a14:foregroundMark x1="84000" y1="54222" x2="66667" y2="58667"/>
                        <a14:foregroundMark x1="70222" y1="13778" x2="94222" y2="58222"/>
                        <a14:foregroundMark x1="61778" y1="27111" x2="37778" y2="4444"/>
                        <a14:foregroundMark x1="93778" y1="37333" x2="99556" y2="3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771" y="2833611"/>
            <a:ext cx="407204" cy="40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Foto 2 - Notebook Compaq Presario CQ-25 4GB 120GB SSD 14''">
            <a:extLst>
              <a:ext uri="{FF2B5EF4-FFF2-40B4-BE49-F238E27FC236}">
                <a16:creationId xmlns:a16="http://schemas.microsoft.com/office/drawing/2014/main" id="{603DC8D8-52DB-4CB7-9E9B-157D2E80A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3600" r="97400">
                        <a14:foregroundMark x1="11400" y1="19800" x2="11400" y2="69600"/>
                        <a14:foregroundMark x1="6600" y1="78000" x2="6600" y2="78000"/>
                        <a14:foregroundMark x1="3600" y1="83400" x2="3600" y2="83400"/>
                        <a14:foregroundMark x1="92000" y1="75200" x2="92000" y2="75200"/>
                        <a14:foregroundMark x1="97400" y1="83600" x2="97400" y2="83600"/>
                        <a14:foregroundMark x1="68600" y1="16400" x2="68600" y2="16400"/>
                        <a14:foregroundMark x1="75400" y1="16000" x2="75400" y2="16000"/>
                        <a14:foregroundMark x1="20200" y1="16000" x2="17600" y2="16000"/>
                        <a14:foregroundMark x1="13800" y1="15800" x2="13800" y2="15800"/>
                        <a14:foregroundMark x1="31162" y1="28474" x2="42400" y2="28600"/>
                        <a14:foregroundMark x1="24600" y1="28400" x2="31152" y2="28474"/>
                        <a14:foregroundMark x1="31362" y1="27818" x2="40200" y2="28800"/>
                        <a14:foregroundMark x1="27600" y1="27400" x2="31175" y2="27797"/>
                        <a14:foregroundMark x1="35048" y1="18494" x2="38000" y2="19200"/>
                        <a14:foregroundMark x1="28800" y1="17000" x2="31360" y2="17612"/>
                        <a14:foregroundMark x1="36800" y1="38600" x2="37200" y2="44200"/>
                        <a14:foregroundMark x1="37200" y1="44200" x2="37200" y2="44200"/>
                        <a14:foregroundMark x1="24600" y1="73600" x2="19800" y2="75200"/>
                        <a14:foregroundMark x1="21400" y1="67600" x2="23400" y2="61200"/>
                        <a14:foregroundMark x1="24600" y1="60400" x2="25800" y2="63000"/>
                        <a14:foregroundMark x1="51000" y1="69200" x2="45600" y2="66400"/>
                        <a14:foregroundMark x1="51200" y1="64800" x2="39600" y2="66400"/>
                        <a14:foregroundMark x1="58800" y1="66400" x2="40800" y2="67800"/>
                        <a14:foregroundMark x1="60400" y1="65400" x2="38200" y2="64400"/>
                        <a14:foregroundMark x1="24400" y1="28400" x2="30400" y2="28400"/>
                        <a14:foregroundMark x1="30312" y1="30695" x2="23400" y2="18000"/>
                        <a14:foregroundMark x1="29240" y1="20946" x2="26600" y2="18400"/>
                        <a14:foregroundMark x1="31264" y1="22897" x2="30390" y2="22054"/>
                        <a14:foregroundMark x1="37800" y1="29200" x2="32542" y2="24130"/>
                        <a14:foregroundMark x1="26000" y1="27400" x2="26000" y2="27400"/>
                        <a14:foregroundMark x1="26000" y1="27400" x2="26000" y2="27400"/>
                        <a14:foregroundMark x1="26000" y1="27400" x2="26000" y2="27400"/>
                        <a14:foregroundMark x1="33011" y1="22665" x2="41400" y2="17000"/>
                        <a14:foregroundMark x1="26000" y1="27400" x2="31246" y2="23857"/>
                        <a14:foregroundMark x1="23000" y1="25600" x2="29800" y2="17200"/>
                        <a14:foregroundMark x1="35446" y1="17632" x2="40400" y2="17400"/>
                        <a14:foregroundMark x1="27600" y1="18000" x2="30667" y2="17856"/>
                        <a14:foregroundMark x1="35138" y1="18300" x2="39200" y2="17800"/>
                        <a14:foregroundMark x1="26200" y1="19400" x2="30180" y2="18911"/>
                        <a14:foregroundMark x1="29600" y1="19200" x2="29600" y2="19200"/>
                        <a14:foregroundMark x1="48502" y1="34101" x2="55400" y2="33400"/>
                        <a14:foregroundMark x1="55200" y1="33600" x2="49701" y2="32244"/>
                        <a14:foregroundMark x1="31179" y1="27575" x2="30400" y2="27400"/>
                        <a14:foregroundMark x1="38765" y1="29278" x2="31422" y2="27630"/>
                        <a14:foregroundMark x1="30400" y1="27400" x2="19400" y2="17200"/>
                        <a14:foregroundMark x1="41000" y1="20200" x2="43400" y2="17600"/>
                        <a14:foregroundMark x1="30400" y1="66200" x2="24200" y2="71800"/>
                        <a14:foregroundMark x1="19600" y1="26400" x2="26200" y2="17400"/>
                        <a14:foregroundMark x1="32800" y1="26000" x2="32800" y2="19800"/>
                        <a14:foregroundMark x1="32800" y1="19200" x2="32800" y2="19200"/>
                        <a14:foregroundMark x1="33600" y1="17200" x2="33600" y2="17200"/>
                        <a14:foregroundMark x1="35748" y1="16868" x2="40400" y2="17400"/>
                        <a14:foregroundMark x1="29400" y1="20200" x2="35800" y2="18600"/>
                        <a14:foregroundMark x1="29200" y1="18600" x2="37600" y2="18800"/>
                        <a14:foregroundMark x1="29800" y1="17600" x2="36200" y2="17000"/>
                        <a14:foregroundMark x1="40800" y1="17000" x2="43600" y2="17000"/>
                        <a14:foregroundMark x1="31800" y1="26600" x2="31800" y2="19400"/>
                        <a14:foregroundMark x1="32600" y1="25400" x2="33188" y2="29162"/>
                        <a14:foregroundMark x1="48600" y1="25600" x2="59200" y2="22200"/>
                        <a14:foregroundMark x1="49000" y1="23800" x2="50800" y2="20600"/>
                        <a14:foregroundMark x1="47400" y1="28000" x2="60400" y2="32000"/>
                        <a14:foregroundMark x1="60200" y1="29800" x2="64200" y2="25400"/>
                        <a14:foregroundMark x1="62600" y1="25000" x2="60400" y2="25200"/>
                        <a14:foregroundMark x1="38984" y1="16574" x2="45000" y2="17000"/>
                        <a14:foregroundMark x1="74800" y1="17000" x2="77800" y2="17000"/>
                        <a14:foregroundMark x1="33800" y1="23200" x2="27400" y2="27400"/>
                        <a14:foregroundMark x1="35600" y1="33400" x2="43000" y2="30400"/>
                        <a14:foregroundMark x1="39000" y1="31800" x2="47600" y2="37400"/>
                        <a14:foregroundMark x1="49800" y1="30000" x2="26400" y2="31600"/>
                        <a14:foregroundMark x1="45400" y1="33400" x2="20000" y2="34600"/>
                        <a14:foregroundMark x1="20800" y1="16400" x2="20800" y2="16400"/>
                        <a14:foregroundMark x1="22800" y1="15800" x2="22800" y2="15800"/>
                        <a14:foregroundMark x1="25000" y1="15800" x2="25000" y2="15800"/>
                        <a14:foregroundMark x1="26000" y1="15800" x2="26000" y2="15800"/>
                        <a14:foregroundMark x1="27000" y1="15800" x2="27000" y2="15800"/>
                        <a14:foregroundMark x1="28400" y1="15800" x2="28400" y2="15800"/>
                        <a14:foregroundMark x1="28600" y1="15800" x2="28600" y2="15800"/>
                        <a14:foregroundMark x1="30600" y1="15800" x2="30600" y2="15800"/>
                        <a14:foregroundMark x1="33200" y1="15600" x2="33200" y2="15600"/>
                        <a14:foregroundMark x1="35400" y1="15800" x2="35400" y2="15800"/>
                        <a14:foregroundMark x1="36600" y1="16400" x2="36600" y2="16400"/>
                        <a14:foregroundMark x1="38200" y1="16400" x2="38200" y2="16400"/>
                        <a14:backgroundMark x1="26200" y1="12200" x2="26200" y2="12200"/>
                        <a14:backgroundMark x1="23000" y1="13000" x2="26600" y2="13600"/>
                        <a14:backgroundMark x1="26000" y1="13400" x2="32000" y2="13800"/>
                        <a14:backgroundMark x1="32000" y1="13800" x2="36600" y2="13800"/>
                        <a14:backgroundMark x1="34800" y1="14200" x2="41400" y2="13600"/>
                        <a14:backgroundMark x1="41000" y1="13600" x2="45400" y2="1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900" y="1509547"/>
            <a:ext cx="1414065" cy="141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Wifi icon - Free download on Iconfinder">
            <a:extLst>
              <a:ext uri="{FF2B5EF4-FFF2-40B4-BE49-F238E27FC236}">
                <a16:creationId xmlns:a16="http://schemas.microsoft.com/office/drawing/2014/main" id="{24C9D86C-03DD-4DD0-9B20-8BFF8F182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2458348" y="1712418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0">
            <a:extLst>
              <a:ext uri="{FF2B5EF4-FFF2-40B4-BE49-F238E27FC236}">
                <a16:creationId xmlns:a16="http://schemas.microsoft.com/office/drawing/2014/main" id="{B9D0F973-625A-404C-84D6-4268F214E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93" y="2920159"/>
            <a:ext cx="397629" cy="39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>
            <a:extLst>
              <a:ext uri="{FF2B5EF4-FFF2-40B4-BE49-F238E27FC236}">
                <a16:creationId xmlns:a16="http://schemas.microsoft.com/office/drawing/2014/main" id="{B0B17578-3322-4CA4-97ED-51E9DA7A8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2000" b="94000" l="5063" r="89241">
                        <a14:foregroundMark x1="34177" y1="11000" x2="56962" y2="10333"/>
                        <a14:foregroundMark x1="56962" y1="10333" x2="83544" y2="11333"/>
                        <a14:foregroundMark x1="54430" y1="8667" x2="22640" y2="4261"/>
                        <a14:foregroundMark x1="19632" y1="7532" x2="18354" y2="7667"/>
                        <a14:foregroundMark x1="10759" y1="10000" x2="10759" y2="10000"/>
                        <a14:foregroundMark x1="19620" y1="90000" x2="19620" y2="90000"/>
                        <a14:foregroundMark x1="53797" y1="87333" x2="53797" y2="87333"/>
                        <a14:foregroundMark x1="68987" y1="89667" x2="31646" y2="87000"/>
                        <a14:foregroundMark x1="72152" y1="90333" x2="45570" y2="90667"/>
                        <a14:foregroundMark x1="58228" y1="90333" x2="20253" y2="90333"/>
                        <a14:foregroundMark x1="55696" y1="91333" x2="24051" y2="94000"/>
                        <a14:foregroundMark x1="87342" y1="15000" x2="87975" y2="87000"/>
                        <a14:foregroundMark x1="8861" y1="15000" x2="9494" y2="86000"/>
                        <a14:foregroundMark x1="17722" y1="4333" x2="17722" y2="4333"/>
                        <a14:foregroundMark x1="18354" y1="4333" x2="13924" y2="4000"/>
                        <a14:foregroundMark x1="20253" y1="4333" x2="15190" y2="4667"/>
                        <a14:foregroundMark x1="21519" y1="4333" x2="15190" y2="4000"/>
                        <a14:backgroundMark x1="8861" y1="3000" x2="8861" y2="3000"/>
                        <a14:backgroundMark x1="8228" y1="3333" x2="8228" y2="3333"/>
                        <a14:backgroundMark x1="10759" y1="3000" x2="3165" y2="2667"/>
                        <a14:backgroundMark x1="11500" y1="1813" x2="6962" y2="2667"/>
                        <a14:backgroundMark x1="21519" y1="3333" x2="20382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43" y="1688922"/>
            <a:ext cx="331682" cy="62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4">
            <a:extLst>
              <a:ext uri="{FF2B5EF4-FFF2-40B4-BE49-F238E27FC236}">
                <a16:creationId xmlns:a16="http://schemas.microsoft.com/office/drawing/2014/main" id="{4C36D06D-97E1-4276-9D88-25ADA5FBF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22" y="3030836"/>
            <a:ext cx="429590" cy="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id="{0C4E8D4F-3B69-4A05-9376-452A81A56FBD}"/>
              </a:ext>
            </a:extLst>
          </p:cNvPr>
          <p:cNvGrpSpPr/>
          <p:nvPr/>
        </p:nvGrpSpPr>
        <p:grpSpPr>
          <a:xfrm>
            <a:off x="6759482" y="1778409"/>
            <a:ext cx="1742785" cy="1113232"/>
            <a:chOff x="5844500" y="1107466"/>
            <a:chExt cx="1742785" cy="1113232"/>
          </a:xfrm>
        </p:grpSpPr>
        <p:pic>
          <p:nvPicPr>
            <p:cNvPr id="48" name="Picture 18">
              <a:extLst>
                <a:ext uri="{FF2B5EF4-FFF2-40B4-BE49-F238E27FC236}">
                  <a16:creationId xmlns:a16="http://schemas.microsoft.com/office/drawing/2014/main" id="{8EBEA624-9494-44C1-9991-682A7E41E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C86FD22A-C868-4B76-BC79-3FF684FAB5F4}"/>
                </a:ext>
              </a:extLst>
            </p:cNvPr>
            <p:cNvSpPr txBox="1"/>
            <p:nvPr/>
          </p:nvSpPr>
          <p:spPr>
            <a:xfrm>
              <a:off x="5844500" y="1107466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sp>
        <p:nvSpPr>
          <p:cNvPr id="50" name="Retângulo 49">
            <a:extLst>
              <a:ext uri="{FF2B5EF4-FFF2-40B4-BE49-F238E27FC236}">
                <a16:creationId xmlns:a16="http://schemas.microsoft.com/office/drawing/2014/main" id="{57FE2040-29BF-4C46-BA2B-09AD39198C50}"/>
              </a:ext>
            </a:extLst>
          </p:cNvPr>
          <p:cNvSpPr/>
          <p:nvPr/>
        </p:nvSpPr>
        <p:spPr>
          <a:xfrm>
            <a:off x="8153355" y="4090859"/>
            <a:ext cx="3192535" cy="1967255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8C6F046-5215-4969-B342-C15FD077DBD3}"/>
              </a:ext>
            </a:extLst>
          </p:cNvPr>
          <p:cNvSpPr txBox="1"/>
          <p:nvPr/>
        </p:nvSpPr>
        <p:spPr>
          <a:xfrm>
            <a:off x="9745931" y="4190758"/>
            <a:ext cx="15428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pt-BR" sz="11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ROTEADOR TP-LINK TL-WR840N Padrão: N; 802.11b/g/n Antenas: 2 Antenas externa Portas: 1 WAN, 4 LAN</a:t>
            </a:r>
          </a:p>
          <a:p>
            <a:pPr algn="ctr" fontAlgn="base"/>
            <a:r>
              <a:rPr lang="pt-BR" sz="11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[16:30]Alcance: 92 metros</a:t>
            </a:r>
          </a:p>
          <a:p>
            <a:pPr algn="ctr" fontAlgn="base"/>
            <a:r>
              <a:rPr lang="pt-B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Net: 30MB</a:t>
            </a:r>
            <a:endParaRPr lang="pt-BR" sz="11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6ED71E4F-D227-4789-9B1A-A2BB8856F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5667" b="91667" l="7000" r="90000">
                        <a14:foregroundMark x1="52000" y1="68667" x2="59291" y2="11249"/>
                        <a14:foregroundMark x1="58667" y1="14333" x2="58667" y2="14333"/>
                        <a14:foregroundMark x1="7333" y1="9000" x2="12333" y2="47000"/>
                        <a14:foregroundMark x1="32000" y1="78333" x2="58667" y2="74000"/>
                        <a14:foregroundMark x1="34667" y1="74667" x2="48333" y2="74000"/>
                        <a14:foregroundMark x1="60667" y1="72000" x2="22000" y2="73667"/>
                        <a14:foregroundMark x1="57667" y1="69333" x2="67667" y2="77333"/>
                        <a14:foregroundMark x1="62000" y1="70667" x2="70667" y2="79333"/>
                        <a14:foregroundMark x1="61667" y1="70667" x2="71947" y2="73445"/>
                        <a14:foregroundMark x1="77503" y1="72951" x2="81667" y2="77333"/>
                        <a14:foregroundMark x1="75316" y1="75453" x2="78333" y2="78333"/>
                        <a14:foregroundMark x1="69681" y1="70074" x2="72523" y2="72787"/>
                        <a14:foregroundMark x1="75809" y1="74889" x2="76333" y2="75333"/>
                        <a14:foregroundMark x1="69845" y1="69843" x2="72863" y2="72397"/>
                        <a14:foregroundMark x1="34333" y1="91667" x2="49667" y2="88667"/>
                        <a14:foregroundMark x1="90000" y1="83667" x2="90000" y2="83667"/>
                        <a14:backgroundMark x1="60000" y1="64333" x2="72333" y2="66333"/>
                        <a14:backgroundMark x1="77667" y1="70667" x2="77667" y2="70667"/>
                        <a14:backgroundMark x1="74667" y1="70333" x2="78333" y2="72000"/>
                        <a14:backgroundMark x1="59333" y1="5000" x2="59333" y2="5000"/>
                        <a14:backgroundMark x1="60000" y1="5000" x2="60400" y2="6000"/>
                        <a14:backgroundMark x1="64000" y1="7333" x2="65667" y2="8000"/>
                        <a14:backgroundMark x1="62762" y1="6838" x2="64000" y2="7333"/>
                        <a14:backgroundMark x1="60667" y1="6000" x2="60562" y2="5958"/>
                        <a14:backgroundMark x1="62333" y1="4667" x2="65000" y2="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83" y="4497992"/>
            <a:ext cx="1164866" cy="116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Wifi icon - Free download on Iconfinder">
            <a:extLst>
              <a:ext uri="{FF2B5EF4-FFF2-40B4-BE49-F238E27FC236}">
                <a16:creationId xmlns:a16="http://schemas.microsoft.com/office/drawing/2014/main" id="{587BC21F-D894-4DB9-9D27-1B92899B9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2617">
            <a:off x="9188603" y="4354806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55060D63-0FA4-4D5F-BBB3-5AA55377A490}"/>
              </a:ext>
            </a:extLst>
          </p:cNvPr>
          <p:cNvCxnSpPr>
            <a:cxnSpLocks/>
          </p:cNvCxnSpPr>
          <p:nvPr/>
        </p:nvCxnSpPr>
        <p:spPr>
          <a:xfrm>
            <a:off x="10293145" y="3401625"/>
            <a:ext cx="0" cy="67805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98B8EB01-71FD-4281-B807-EDB2070D4D73}"/>
              </a:ext>
            </a:extLst>
          </p:cNvPr>
          <p:cNvCxnSpPr>
            <a:stCxn id="16" idx="6"/>
          </p:cNvCxnSpPr>
          <p:nvPr/>
        </p:nvCxnSpPr>
        <p:spPr>
          <a:xfrm flipV="1">
            <a:off x="1431963" y="5232227"/>
            <a:ext cx="768026" cy="5993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151">
            <a:extLst>
              <a:ext uri="{FF2B5EF4-FFF2-40B4-BE49-F238E27FC236}">
                <a16:creationId xmlns:a16="http://schemas.microsoft.com/office/drawing/2014/main" id="{03F8C967-C06B-407C-9B09-52FA60BCE061}"/>
              </a:ext>
            </a:extLst>
          </p:cNvPr>
          <p:cNvSpPr txBox="1"/>
          <p:nvPr/>
        </p:nvSpPr>
        <p:spPr>
          <a:xfrm>
            <a:off x="2829219" y="6061175"/>
            <a:ext cx="328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e Arduino</a:t>
            </a:r>
          </a:p>
          <a:p>
            <a:endParaRPr lang="pt-BR" dirty="0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67853B43-58C9-4F28-9811-54A4BBBEC55A}"/>
              </a:ext>
            </a:extLst>
          </p:cNvPr>
          <p:cNvGrpSpPr/>
          <p:nvPr/>
        </p:nvGrpSpPr>
        <p:grpSpPr>
          <a:xfrm>
            <a:off x="9715867" y="1710655"/>
            <a:ext cx="536400" cy="536400"/>
            <a:chOff x="9483881" y="1523330"/>
            <a:chExt cx="536400" cy="536400"/>
          </a:xfrm>
        </p:grpSpPr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id="{26C6D28D-1539-4A54-BC88-1F75CCCEC19A}"/>
                </a:ext>
              </a:extLst>
            </p:cNvPr>
            <p:cNvGrpSpPr/>
            <p:nvPr/>
          </p:nvGrpSpPr>
          <p:grpSpPr>
            <a:xfrm>
              <a:off x="9483881" y="1523330"/>
              <a:ext cx="536400" cy="536400"/>
              <a:chOff x="4656796" y="4575720"/>
              <a:chExt cx="1270291" cy="1264267"/>
            </a:xfrm>
          </p:grpSpPr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15B008A0-1DFB-45C9-83DA-684FFEEAFEEB}"/>
                  </a:ext>
                </a:extLst>
              </p:cNvPr>
              <p:cNvGrpSpPr/>
              <p:nvPr/>
            </p:nvGrpSpPr>
            <p:grpSpPr>
              <a:xfrm>
                <a:off x="4656796" y="4575720"/>
                <a:ext cx="1270291" cy="1264267"/>
                <a:chOff x="2527593" y="2082044"/>
                <a:chExt cx="1435583" cy="1453392"/>
              </a:xfrm>
            </p:grpSpPr>
            <p:sp>
              <p:nvSpPr>
                <p:cNvPr id="62" name="Elipse 61">
                  <a:extLst>
                    <a:ext uri="{FF2B5EF4-FFF2-40B4-BE49-F238E27FC236}">
                      <a16:creationId xmlns:a16="http://schemas.microsoft.com/office/drawing/2014/main" id="{D0579D4A-BB6E-43D5-B617-CE8FAE0394FF}"/>
                    </a:ext>
                  </a:extLst>
                </p:cNvPr>
                <p:cNvSpPr/>
                <p:nvPr/>
              </p:nvSpPr>
              <p:spPr>
                <a:xfrm>
                  <a:off x="2527593" y="2082044"/>
                  <a:ext cx="1435583" cy="14533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sp>
              <p:nvSpPr>
                <p:cNvPr id="63" name="Elipse 62">
                  <a:extLst>
                    <a:ext uri="{FF2B5EF4-FFF2-40B4-BE49-F238E27FC236}">
                      <a16:creationId xmlns:a16="http://schemas.microsoft.com/office/drawing/2014/main" id="{F1EA2B93-F66D-4FF9-8C9D-E1E9C03994F9}"/>
                    </a:ext>
                  </a:extLst>
                </p:cNvPr>
                <p:cNvSpPr/>
                <p:nvPr/>
              </p:nvSpPr>
              <p:spPr>
                <a:xfrm>
                  <a:off x="2594575" y="2137736"/>
                  <a:ext cx="1299377" cy="1328377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 dirty="0"/>
                </a:p>
              </p:txBody>
            </p:sp>
          </p:grpSp>
          <p:pic>
            <p:nvPicPr>
              <p:cNvPr id="61" name="Imagem 60">
                <a:extLst>
                  <a:ext uri="{FF2B5EF4-FFF2-40B4-BE49-F238E27FC236}">
                    <a16:creationId xmlns:a16="http://schemas.microsoft.com/office/drawing/2014/main" id="{EED348FB-FAF2-4952-987E-B2FA16E17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3235" y="4778292"/>
                <a:ext cx="888245" cy="888245"/>
              </a:xfrm>
              <a:prstGeom prst="rect">
                <a:avLst/>
              </a:prstGeom>
            </p:spPr>
          </p:pic>
        </p:grp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3A697019-A566-43F0-A811-DDFD363B8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0020" y="1609629"/>
              <a:ext cx="344123" cy="345763"/>
            </a:xfrm>
            <a:prstGeom prst="rect">
              <a:avLst/>
            </a:prstGeom>
          </p:spPr>
        </p:pic>
      </p:grp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4C7DA635-43E7-4B18-B79C-62F385DB6101}"/>
              </a:ext>
            </a:extLst>
          </p:cNvPr>
          <p:cNvCxnSpPr>
            <a:cxnSpLocks/>
          </p:cNvCxnSpPr>
          <p:nvPr/>
        </p:nvCxnSpPr>
        <p:spPr>
          <a:xfrm>
            <a:off x="7869380" y="2499650"/>
            <a:ext cx="6092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979AE55C-8D22-4874-8316-78C66F5239BD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900268" y="5072580"/>
            <a:ext cx="1253087" cy="1907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FBD629AB-C5F9-4E0E-B5E8-8E30F85ACD0A}"/>
              </a:ext>
            </a:extLst>
          </p:cNvPr>
          <p:cNvCxnSpPr>
            <a:cxnSpLocks/>
          </p:cNvCxnSpPr>
          <p:nvPr/>
        </p:nvCxnSpPr>
        <p:spPr>
          <a:xfrm>
            <a:off x="6815530" y="2499650"/>
            <a:ext cx="6092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0C4F31B3-6669-43AF-85F1-8DA162063BE7}"/>
              </a:ext>
            </a:extLst>
          </p:cNvPr>
          <p:cNvGrpSpPr/>
          <p:nvPr/>
        </p:nvGrpSpPr>
        <p:grpSpPr>
          <a:xfrm>
            <a:off x="150794" y="1881418"/>
            <a:ext cx="1278000" cy="1278000"/>
            <a:chOff x="8898264" y="414192"/>
            <a:chExt cx="1275339" cy="1212357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B9867562-D28C-4183-996B-1F0CFCA14747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70" name="Elipse 69">
                <a:extLst>
                  <a:ext uri="{FF2B5EF4-FFF2-40B4-BE49-F238E27FC236}">
                    <a16:creationId xmlns:a16="http://schemas.microsoft.com/office/drawing/2014/main" id="{5AA5C7E9-5910-480C-8EFC-701D73128523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4D1BEAA8-7D7C-4E8B-B9BD-801F2B71194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0912599E-E408-4E2B-8FB7-C6AC4C366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BD018DA5-DB74-4561-BD5B-1C391125C05F}"/>
              </a:ext>
            </a:extLst>
          </p:cNvPr>
          <p:cNvSpPr txBox="1"/>
          <p:nvPr/>
        </p:nvSpPr>
        <p:spPr>
          <a:xfrm>
            <a:off x="-104118" y="1562991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Usuário</a:t>
            </a:r>
          </a:p>
          <a:p>
            <a:endParaRPr lang="pt-BR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BA366B8A-3587-4893-993C-932FAF09100C}"/>
              </a:ext>
            </a:extLst>
          </p:cNvPr>
          <p:cNvSpPr txBox="1"/>
          <p:nvPr/>
        </p:nvSpPr>
        <p:spPr>
          <a:xfrm>
            <a:off x="-127041" y="5895255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Plantação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6484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887</Words>
  <Application>Microsoft Office PowerPoint</Application>
  <PresentationFormat>Widescreen</PresentationFormat>
  <Paragraphs>334</Paragraphs>
  <Slides>25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Hind Madurai</vt:lpstr>
      <vt:lpstr>inherit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THAIS CAMPOS DE OLIVEIRA</cp:lastModifiedBy>
  <cp:revision>79</cp:revision>
  <dcterms:created xsi:type="dcterms:W3CDTF">2021-04-19T23:05:58Z</dcterms:created>
  <dcterms:modified xsi:type="dcterms:W3CDTF">2021-04-22T13:31:38Z</dcterms:modified>
</cp:coreProperties>
</file>